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8" r:id="rId4"/>
    <p:sldId id="260" r:id="rId5"/>
    <p:sldId id="259" r:id="rId6"/>
    <p:sldId id="261" r:id="rId7"/>
    <p:sldId id="262" r:id="rId8"/>
    <p:sldId id="264" r:id="rId9"/>
    <p:sldId id="265" r:id="rId10"/>
    <p:sldId id="266" r:id="rId11"/>
    <p:sldId id="273" r:id="rId12"/>
    <p:sldId id="274" r:id="rId13"/>
    <p:sldId id="267" r:id="rId14"/>
    <p:sldId id="268" r:id="rId15"/>
    <p:sldId id="269" r:id="rId16"/>
    <p:sldId id="275" r:id="rId17"/>
    <p:sldId id="277" r:id="rId18"/>
    <p:sldId id="272" r:id="rId19"/>
    <p:sldId id="276" r:id="rId20"/>
    <p:sldId id="263"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a:srgbClr val="72A6A5"/>
    <a:srgbClr val="DDEB2D"/>
    <a:srgbClr val="FFFF00"/>
    <a:srgbClr val="FFFFCC"/>
    <a:srgbClr val="FFFF66"/>
    <a:srgbClr val="CCFFFF"/>
    <a:srgbClr val="F6FB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40" autoAdjust="0"/>
  </p:normalViewPr>
  <p:slideViewPr>
    <p:cSldViewPr>
      <p:cViewPr>
        <p:scale>
          <a:sx n="140" d="100"/>
          <a:sy n="140" d="100"/>
        </p:scale>
        <p:origin x="-156" y="8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1EA4B-2A24-47EF-9E97-5F28DF5686EA}"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F5EE530B-3908-460F-A8D8-0A1648AB11E5}">
      <dgm:prSet phldrT="[Text]" custT="1"/>
      <dgm:spPr/>
      <dgm:t>
        <a:bodyPr/>
        <a:lstStyle/>
        <a:p>
          <a:r>
            <a:rPr lang="en-US" sz="1400" b="1" dirty="0" smtClean="0">
              <a:latin typeface="Helvetica" panose="020B0604020202020204" pitchFamily="34" charset="0"/>
              <a:cs typeface="Helvetica" panose="020B0604020202020204" pitchFamily="34" charset="0"/>
            </a:rPr>
            <a:t>Be</a:t>
          </a:r>
          <a:r>
            <a:rPr lang="en-US" sz="1600" b="1" dirty="0" smtClean="0">
              <a:latin typeface="Helvetica" panose="020B0604020202020204" pitchFamily="34" charset="0"/>
              <a:cs typeface="Helvetica" panose="020B0604020202020204" pitchFamily="34" charset="0"/>
            </a:rPr>
            <a:t> </a:t>
          </a:r>
          <a:r>
            <a:rPr lang="en-US" sz="1200" b="1" dirty="0" smtClean="0">
              <a:latin typeface="Helvetica" panose="020B0604020202020204" pitchFamily="34" charset="0"/>
              <a:cs typeface="Helvetica" panose="020B0604020202020204" pitchFamily="34" charset="0"/>
            </a:rPr>
            <a:t>Demanding</a:t>
          </a:r>
          <a:endParaRPr lang="en-US" sz="1200" b="1" dirty="0">
            <a:latin typeface="Helvetica" panose="020B0604020202020204" pitchFamily="34" charset="0"/>
            <a:cs typeface="Helvetica" panose="020B0604020202020204" pitchFamily="34" charset="0"/>
          </a:endParaRPr>
        </a:p>
      </dgm:t>
    </dgm:pt>
    <dgm:pt modelId="{416FEACB-4A7C-42D7-8C50-806E6817F3F5}" type="parTrans" cxnId="{F4C82582-F248-4EB5-9AFA-743E21F2AC4C}">
      <dgm:prSet/>
      <dgm:spPr/>
      <dgm:t>
        <a:bodyPr/>
        <a:lstStyle/>
        <a:p>
          <a:endParaRPr lang="en-US"/>
        </a:p>
      </dgm:t>
    </dgm:pt>
    <dgm:pt modelId="{DFDE72FB-566A-4DBE-BBC1-95B9381C39F8}" type="sibTrans" cxnId="{F4C82582-F248-4EB5-9AFA-743E21F2AC4C}">
      <dgm:prSet/>
      <dgm:spPr/>
      <dgm:t>
        <a:bodyPr/>
        <a:lstStyle/>
        <a:p>
          <a:endParaRPr lang="en-US"/>
        </a:p>
      </dgm:t>
    </dgm:pt>
    <dgm:pt modelId="{9833A64E-68DB-4D92-ADBA-B8DD81D39ED8}">
      <dgm:prSet phldrT="[Text]" custT="1"/>
      <dgm:spPr/>
      <dgm:t>
        <a:bodyPr/>
        <a:lstStyle/>
        <a:p>
          <a:r>
            <a:rPr lang="en-US" sz="1400" dirty="0" smtClean="0">
              <a:latin typeface="Helvetica" panose="020B0604020202020204" pitchFamily="34" charset="0"/>
              <a:cs typeface="Helvetica" panose="020B0604020202020204" pitchFamily="34" charset="0"/>
            </a:rPr>
            <a:t>I use standards to guide every learning opportunity</a:t>
          </a:r>
          <a:endParaRPr lang="en-US" sz="1400" dirty="0">
            <a:latin typeface="Helvetica" panose="020B0604020202020204" pitchFamily="34" charset="0"/>
            <a:cs typeface="Helvetica" panose="020B0604020202020204" pitchFamily="34" charset="0"/>
          </a:endParaRPr>
        </a:p>
      </dgm:t>
    </dgm:pt>
    <dgm:pt modelId="{05846EF2-E854-49FC-8F25-B13276F11308}" type="parTrans" cxnId="{3982F95C-008F-44BA-8CAC-6E781978E66D}">
      <dgm:prSet/>
      <dgm:spPr/>
      <dgm:t>
        <a:bodyPr/>
        <a:lstStyle/>
        <a:p>
          <a:endParaRPr lang="en-US"/>
        </a:p>
      </dgm:t>
    </dgm:pt>
    <dgm:pt modelId="{03951486-E3F8-4DE9-BA11-633C675CB250}" type="sibTrans" cxnId="{3982F95C-008F-44BA-8CAC-6E781978E66D}">
      <dgm:prSet/>
      <dgm:spPr/>
      <dgm:t>
        <a:bodyPr/>
        <a:lstStyle/>
        <a:p>
          <a:endParaRPr lang="en-US"/>
        </a:p>
      </dgm:t>
    </dgm:pt>
    <dgm:pt modelId="{42845A16-44D8-4272-AA03-47BA224F09E6}">
      <dgm:prSet phldrT="[Text]" custT="1"/>
      <dgm:spPr/>
      <dgm:t>
        <a:bodyPr/>
        <a:lstStyle/>
        <a:p>
          <a:r>
            <a:rPr lang="en-US" sz="1200" dirty="0" smtClean="0">
              <a:latin typeface="Helvetica" panose="020B0604020202020204" pitchFamily="34" charset="0"/>
              <a:cs typeface="Helvetica" panose="020B0604020202020204" pitchFamily="34" charset="0"/>
            </a:rPr>
            <a:t>What it looks like</a:t>
          </a:r>
          <a:endParaRPr lang="en-US" sz="1200" dirty="0">
            <a:latin typeface="Helvetica" panose="020B0604020202020204" pitchFamily="34" charset="0"/>
            <a:cs typeface="Helvetica" panose="020B0604020202020204" pitchFamily="34" charset="0"/>
          </a:endParaRPr>
        </a:p>
      </dgm:t>
    </dgm:pt>
    <dgm:pt modelId="{1E2DA43E-CE49-4C06-9452-57EE307C44F6}" type="parTrans" cxnId="{9ACBF78A-F711-470A-9238-4AE3E3A88CA7}">
      <dgm:prSet/>
      <dgm:spPr/>
      <dgm:t>
        <a:bodyPr/>
        <a:lstStyle/>
        <a:p>
          <a:endParaRPr lang="en-US"/>
        </a:p>
      </dgm:t>
    </dgm:pt>
    <dgm:pt modelId="{4F4ACEC1-0753-467F-919D-E8991A6A04C3}" type="sibTrans" cxnId="{9ACBF78A-F711-470A-9238-4AE3E3A88CA7}">
      <dgm:prSet/>
      <dgm:spPr/>
      <dgm:t>
        <a:bodyPr/>
        <a:lstStyle/>
        <a:p>
          <a:endParaRPr lang="en-US"/>
        </a:p>
      </dgm:t>
    </dgm:pt>
    <dgm:pt modelId="{051A9217-1029-44E4-B4A9-3B9819CFDC8C}">
      <dgm:prSet phldrT="[Text]" custT="1"/>
      <dgm:spPr/>
      <dgm:t>
        <a:bodyPr/>
        <a:lstStyle/>
        <a:p>
          <a:r>
            <a:rPr lang="en-US" sz="1400" dirty="0" smtClean="0">
              <a:latin typeface="Helvetica" panose="020B0604020202020204" pitchFamily="34" charset="0"/>
              <a:cs typeface="Helvetica" panose="020B0604020202020204" pitchFamily="34" charset="0"/>
            </a:rPr>
            <a:t>Unpack standards—what do students need to know, do, and identify big ideas. Not one size fits all, but a platform for creative lesson planning and self-directed learning.</a:t>
          </a:r>
          <a:endParaRPr lang="en-US" sz="1400" dirty="0">
            <a:latin typeface="Helvetica" panose="020B0604020202020204" pitchFamily="34" charset="0"/>
            <a:cs typeface="Helvetica" panose="020B0604020202020204" pitchFamily="34" charset="0"/>
          </a:endParaRPr>
        </a:p>
      </dgm:t>
    </dgm:pt>
    <dgm:pt modelId="{EE01A4E1-7864-4323-94F6-6ACF5E985A83}" type="parTrans" cxnId="{96EB4F7E-9378-4136-B4FC-50F59103500D}">
      <dgm:prSet/>
      <dgm:spPr/>
      <dgm:t>
        <a:bodyPr/>
        <a:lstStyle/>
        <a:p>
          <a:endParaRPr lang="en-US"/>
        </a:p>
      </dgm:t>
    </dgm:pt>
    <dgm:pt modelId="{D0B42CAB-B7C9-4DF5-A6EC-4DFBA5081B52}" type="sibTrans" cxnId="{96EB4F7E-9378-4136-B4FC-50F59103500D}">
      <dgm:prSet/>
      <dgm:spPr/>
      <dgm:t>
        <a:bodyPr/>
        <a:lstStyle/>
        <a:p>
          <a:endParaRPr lang="en-US"/>
        </a:p>
      </dgm:t>
    </dgm:pt>
    <dgm:pt modelId="{EC3FE03C-D96A-4F36-88E2-AFB9CE69DB58}">
      <dgm:prSet phldrT="[Text]" custT="1"/>
      <dgm:spPr/>
      <dgm:t>
        <a:bodyPr/>
        <a:lstStyle/>
        <a:p>
          <a:r>
            <a:rPr lang="en-US" sz="1200" dirty="0" smtClean="0">
              <a:latin typeface="Helvetica" panose="020B0604020202020204" pitchFamily="34" charset="0"/>
              <a:cs typeface="Helvetica" panose="020B0604020202020204" pitchFamily="34" charset="0"/>
            </a:rPr>
            <a:t>Setting </a:t>
          </a:r>
          <a:endParaRPr lang="en-US" sz="1200" dirty="0">
            <a:latin typeface="Helvetica" panose="020B0604020202020204" pitchFamily="34" charset="0"/>
            <a:cs typeface="Helvetica" panose="020B0604020202020204" pitchFamily="34" charset="0"/>
          </a:endParaRPr>
        </a:p>
      </dgm:t>
    </dgm:pt>
    <dgm:pt modelId="{CE2BAE47-721A-4BCB-85E2-220DC996DD99}" type="parTrans" cxnId="{76FE252D-459B-4473-97E2-9BD12FD8E9DD}">
      <dgm:prSet/>
      <dgm:spPr/>
      <dgm:t>
        <a:bodyPr/>
        <a:lstStyle/>
        <a:p>
          <a:endParaRPr lang="en-US"/>
        </a:p>
      </dgm:t>
    </dgm:pt>
    <dgm:pt modelId="{254B5F73-79BD-4521-B511-E4619738FB2C}" type="sibTrans" cxnId="{76FE252D-459B-4473-97E2-9BD12FD8E9DD}">
      <dgm:prSet/>
      <dgm:spPr/>
      <dgm:t>
        <a:bodyPr/>
        <a:lstStyle/>
        <a:p>
          <a:endParaRPr lang="en-US"/>
        </a:p>
      </dgm:t>
    </dgm:pt>
    <dgm:pt modelId="{57BEF84B-27FE-4BB9-BA73-6BC5F9354023}">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Classroom</a:t>
          </a:r>
          <a:endParaRPr lang="en-US" sz="1200" dirty="0">
            <a:solidFill>
              <a:srgbClr val="FF0000"/>
            </a:solidFill>
            <a:latin typeface="Helvetica" panose="020B0604020202020204" pitchFamily="34" charset="0"/>
            <a:cs typeface="Helvetica" panose="020B0604020202020204" pitchFamily="34" charset="0"/>
          </a:endParaRPr>
        </a:p>
      </dgm:t>
    </dgm:pt>
    <dgm:pt modelId="{091D6314-12B4-4665-8486-F567FEE4E138}" type="parTrans" cxnId="{1F7606C8-27BC-404F-99CE-FD955CF05E88}">
      <dgm:prSet/>
      <dgm:spPr/>
      <dgm:t>
        <a:bodyPr/>
        <a:lstStyle/>
        <a:p>
          <a:endParaRPr lang="en-US"/>
        </a:p>
      </dgm:t>
    </dgm:pt>
    <dgm:pt modelId="{6A957F1A-D9AB-4962-8ECD-E06412876076}" type="sibTrans" cxnId="{1F7606C8-27BC-404F-99CE-FD955CF05E88}">
      <dgm:prSet/>
      <dgm:spPr/>
      <dgm:t>
        <a:bodyPr/>
        <a:lstStyle/>
        <a:p>
          <a:endParaRPr lang="en-US"/>
        </a:p>
      </dgm:t>
    </dgm:pt>
    <dgm:pt modelId="{076FA86B-7FCA-49E9-B285-C7C36A9D4753}">
      <dgm:prSet phldrT="[Text]" custT="1"/>
      <dgm:spPr/>
      <dgm:t>
        <a:bodyPr/>
        <a:lstStyle/>
        <a:p>
          <a:r>
            <a:rPr lang="en-US" sz="1200" dirty="0" smtClean="0">
              <a:latin typeface="Helvetica" panose="020B0604020202020204" pitchFamily="34" charset="0"/>
              <a:cs typeface="Helvetica" panose="020B0604020202020204" pitchFamily="34" charset="0"/>
            </a:rPr>
            <a:t>Example, Action or Reflection</a:t>
          </a:r>
          <a:endParaRPr lang="en-US" sz="1200" dirty="0">
            <a:latin typeface="Helvetica" panose="020B0604020202020204" pitchFamily="34" charset="0"/>
            <a:cs typeface="Helvetica" panose="020B0604020202020204" pitchFamily="34" charset="0"/>
          </a:endParaRPr>
        </a:p>
      </dgm:t>
    </dgm:pt>
    <dgm:pt modelId="{7942B1EA-A63A-4618-87C0-AF893C7CFC64}" type="parTrans" cxnId="{014F3393-9085-434C-BF80-24109625D7B4}">
      <dgm:prSet/>
      <dgm:spPr/>
      <dgm:t>
        <a:bodyPr/>
        <a:lstStyle/>
        <a:p>
          <a:endParaRPr lang="en-US"/>
        </a:p>
      </dgm:t>
    </dgm:pt>
    <dgm:pt modelId="{93669C29-A959-444F-BDF3-0A051D485BAF}" type="sibTrans" cxnId="{014F3393-9085-434C-BF80-24109625D7B4}">
      <dgm:prSet/>
      <dgm:spPr/>
      <dgm:t>
        <a:bodyPr/>
        <a:lstStyle/>
        <a:p>
          <a:endParaRPr lang="en-US"/>
        </a:p>
      </dgm:t>
    </dgm:pt>
    <dgm:pt modelId="{2B43B021-92E0-43D5-8416-6CDFCEDD717E}">
      <dgm:prSet phldrT="[Text]" custT="1"/>
      <dgm:spPr/>
      <dgm:t>
        <a:bodyPr/>
        <a:lstStyle/>
        <a:p>
          <a:r>
            <a:rPr lang="en-US" sz="1200" dirty="0" smtClean="0">
              <a:latin typeface="Helvetica" panose="020B0604020202020204" pitchFamily="34" charset="0"/>
              <a:cs typeface="Helvetica" panose="020B0604020202020204" pitchFamily="34" charset="0"/>
            </a:rPr>
            <a:t>Tool or Resource</a:t>
          </a:r>
          <a:endParaRPr lang="en-US" sz="1200" dirty="0">
            <a:latin typeface="Helvetica" panose="020B0604020202020204" pitchFamily="34" charset="0"/>
            <a:cs typeface="Helvetica" panose="020B0604020202020204" pitchFamily="34" charset="0"/>
          </a:endParaRPr>
        </a:p>
      </dgm:t>
    </dgm:pt>
    <dgm:pt modelId="{F4DD39C6-7025-4D58-8193-31FF5B2704E9}" type="parTrans" cxnId="{50EA0F52-AB25-4E71-B1FF-25BCFA602324}">
      <dgm:prSet/>
      <dgm:spPr/>
      <dgm:t>
        <a:bodyPr/>
        <a:lstStyle/>
        <a:p>
          <a:endParaRPr lang="en-US"/>
        </a:p>
      </dgm:t>
    </dgm:pt>
    <dgm:pt modelId="{2670669A-5D35-42C3-8103-17176D7CD893}" type="sibTrans" cxnId="{50EA0F52-AB25-4E71-B1FF-25BCFA602324}">
      <dgm:prSet/>
      <dgm:spPr/>
      <dgm:t>
        <a:bodyPr/>
        <a:lstStyle/>
        <a:p>
          <a:endParaRPr lang="en-US"/>
        </a:p>
      </dgm:t>
    </dgm:pt>
    <dgm:pt modelId="{359F573D-1B84-47EF-A8F8-C89D86E9E233}">
      <dgm:prSet phldrT="[Text]" custT="1"/>
      <dgm:spPr/>
      <dgm:t>
        <a:bodyPr/>
        <a:lstStyle/>
        <a:p>
          <a:r>
            <a:rPr lang="en-US" sz="1200" dirty="0" smtClean="0">
              <a:latin typeface="Helvetica" panose="020B0604020202020204" pitchFamily="34" charset="0"/>
              <a:cs typeface="Helvetica" panose="020B0604020202020204" pitchFamily="34" charset="0"/>
            </a:rPr>
            <a:t>Standard or Outcome</a:t>
          </a:r>
          <a:endParaRPr lang="en-US" sz="1200" dirty="0">
            <a:latin typeface="Helvetica" panose="020B0604020202020204" pitchFamily="34" charset="0"/>
            <a:cs typeface="Helvetica" panose="020B0604020202020204" pitchFamily="34" charset="0"/>
          </a:endParaRPr>
        </a:p>
      </dgm:t>
    </dgm:pt>
    <dgm:pt modelId="{3165064A-482B-4921-839F-00A3860160C1}" type="parTrans" cxnId="{43E4709C-BCF8-42DC-87F4-97F8234BB429}">
      <dgm:prSet/>
      <dgm:spPr/>
      <dgm:t>
        <a:bodyPr/>
        <a:lstStyle/>
        <a:p>
          <a:endParaRPr lang="en-US"/>
        </a:p>
      </dgm:t>
    </dgm:pt>
    <dgm:pt modelId="{92BB111E-4042-4CC1-A169-54C6367354BF}" type="sibTrans" cxnId="{43E4709C-BCF8-42DC-87F4-97F8234BB429}">
      <dgm:prSet/>
      <dgm:spPr/>
      <dgm:t>
        <a:bodyPr/>
        <a:lstStyle/>
        <a:p>
          <a:endParaRPr lang="en-US"/>
        </a:p>
      </dgm:t>
    </dgm:pt>
    <dgm:pt modelId="{06F341AA-BFE6-4E80-A252-57865B533E85}">
      <dgm:prSet custT="1"/>
      <dgm:spPr/>
      <dgm:t>
        <a:bodyPr/>
        <a:lstStyle/>
        <a:p>
          <a:r>
            <a:rPr lang="en-US" sz="1200" dirty="0" smtClean="0">
              <a:latin typeface="Helvetica" panose="020B0604020202020204" pitchFamily="34" charset="0"/>
              <a:cs typeface="Helvetica" panose="020B0604020202020204" pitchFamily="34" charset="0"/>
            </a:rPr>
            <a:t>Read, research, and apply the standards for your institution, your accrediting organization, or professional standards  (ACRL, AASL, AAC&amp;U, etc.)</a:t>
          </a:r>
          <a:endParaRPr lang="en-US" sz="1200" dirty="0">
            <a:latin typeface="Helvetica" panose="020B0604020202020204" pitchFamily="34" charset="0"/>
            <a:cs typeface="Helvetica" panose="020B0604020202020204" pitchFamily="34" charset="0"/>
          </a:endParaRPr>
        </a:p>
      </dgm:t>
    </dgm:pt>
    <dgm:pt modelId="{F93999CF-8257-41E0-8471-BC7BDC843EEA}" type="parTrans" cxnId="{F0D6C5B4-094C-4A05-A457-779A5687D567}">
      <dgm:prSet/>
      <dgm:spPr/>
      <dgm:t>
        <a:bodyPr/>
        <a:lstStyle/>
        <a:p>
          <a:endParaRPr lang="en-US"/>
        </a:p>
      </dgm:t>
    </dgm:pt>
    <dgm:pt modelId="{83398B5D-03E6-49CA-989B-D39B51961071}" type="sibTrans" cxnId="{F0D6C5B4-094C-4A05-A457-779A5687D567}">
      <dgm:prSet/>
      <dgm:spPr/>
      <dgm:t>
        <a:bodyPr/>
        <a:lstStyle/>
        <a:p>
          <a:endParaRPr lang="en-US"/>
        </a:p>
      </dgm:t>
    </dgm:pt>
    <dgm:pt modelId="{2A94B820-7E04-43B9-9C0C-D8FF79DAEE84}">
      <dgm:prSet custT="1"/>
      <dgm:spPr/>
      <dgm:t>
        <a:bodyPr/>
        <a:lstStyle/>
        <a:p>
          <a:r>
            <a:rPr lang="en-US" sz="1200" dirty="0" smtClean="0">
              <a:latin typeface="Helvetica" panose="020B0604020202020204" pitchFamily="34" charset="0"/>
              <a:cs typeface="Helvetica" panose="020B0604020202020204" pitchFamily="34" charset="0"/>
            </a:rPr>
            <a:t>Dissect those standards that may not make sense for your particular situation</a:t>
          </a:r>
          <a:endParaRPr lang="en-US" sz="1200" dirty="0">
            <a:latin typeface="Helvetica" panose="020B0604020202020204" pitchFamily="34" charset="0"/>
            <a:cs typeface="Helvetica" panose="020B0604020202020204" pitchFamily="34" charset="0"/>
          </a:endParaRPr>
        </a:p>
      </dgm:t>
    </dgm:pt>
    <dgm:pt modelId="{40B8B097-1BF0-4108-AFA8-71BEF6218572}" type="parTrans" cxnId="{52E94660-FB4F-40A3-BDD0-0B43A9979F52}">
      <dgm:prSet/>
      <dgm:spPr/>
      <dgm:t>
        <a:bodyPr/>
        <a:lstStyle/>
        <a:p>
          <a:endParaRPr lang="en-US"/>
        </a:p>
      </dgm:t>
    </dgm:pt>
    <dgm:pt modelId="{440D7EF0-7C13-4492-BD5A-C8D17FF51D0A}" type="sibTrans" cxnId="{52E94660-FB4F-40A3-BDD0-0B43A9979F52}">
      <dgm:prSet/>
      <dgm:spPr/>
      <dgm:t>
        <a:bodyPr/>
        <a:lstStyle/>
        <a:p>
          <a:endParaRPr lang="en-US"/>
        </a:p>
      </dgm:t>
    </dgm:pt>
    <dgm:pt modelId="{5041054B-C0AC-4D15-ADD7-6D36455524A7}">
      <dgm:prSet custT="1"/>
      <dgm:spPr/>
      <dgm:t>
        <a:bodyPr/>
        <a:lstStyle/>
        <a:p>
          <a:r>
            <a:rPr lang="en-US" sz="1200" dirty="0" smtClean="0">
              <a:latin typeface="Helvetica" panose="020B0604020202020204" pitchFamily="34" charset="0"/>
              <a:cs typeface="Helvetica" panose="020B0604020202020204" pitchFamily="34" charset="0"/>
            </a:rPr>
            <a:t>Expand curriculum mapping to include information literacy</a:t>
          </a:r>
          <a:endParaRPr lang="en-US" sz="1200" dirty="0">
            <a:latin typeface="Helvetica" panose="020B0604020202020204" pitchFamily="34" charset="0"/>
            <a:cs typeface="Helvetica" panose="020B0604020202020204" pitchFamily="34" charset="0"/>
          </a:endParaRPr>
        </a:p>
      </dgm:t>
    </dgm:pt>
    <dgm:pt modelId="{461ED900-AF91-4010-931D-07071CCD3FA5}" type="parTrans" cxnId="{7DCD32D1-0862-4423-830B-0953CE23BA92}">
      <dgm:prSet/>
      <dgm:spPr/>
      <dgm:t>
        <a:bodyPr/>
        <a:lstStyle/>
        <a:p>
          <a:endParaRPr lang="en-US"/>
        </a:p>
      </dgm:t>
    </dgm:pt>
    <dgm:pt modelId="{B951171C-8775-4634-8E75-F0A0D1CFF9A3}" type="sibTrans" cxnId="{7DCD32D1-0862-4423-830B-0953CE23BA92}">
      <dgm:prSet/>
      <dgm:spPr/>
      <dgm:t>
        <a:bodyPr/>
        <a:lstStyle/>
        <a:p>
          <a:endParaRPr lang="en-US"/>
        </a:p>
      </dgm:t>
    </dgm:pt>
    <dgm:pt modelId="{5B2CC431-746F-492A-AB23-8AC696BA1165}">
      <dgm:prSet custT="1"/>
      <dgm:spPr/>
      <dgm:t>
        <a:bodyPr/>
        <a:lstStyle/>
        <a:p>
          <a:r>
            <a:rPr lang="en-US" sz="1100" dirty="0" smtClean="0">
              <a:latin typeface="Helvetica" panose="020B0604020202020204" pitchFamily="34" charset="0"/>
              <a:cs typeface="Helvetica" panose="020B0604020202020204" pitchFamily="34" charset="0"/>
            </a:rPr>
            <a:t>http://www.aacu.org/VALUE/rubrics/</a:t>
          </a:r>
          <a:endParaRPr lang="en-US" sz="1100" dirty="0">
            <a:latin typeface="Helvetica" panose="020B0604020202020204" pitchFamily="34" charset="0"/>
            <a:cs typeface="Helvetica" panose="020B0604020202020204" pitchFamily="34" charset="0"/>
          </a:endParaRPr>
        </a:p>
      </dgm:t>
    </dgm:pt>
    <dgm:pt modelId="{37749734-1E3C-4093-AC7D-67BEBBAE1351}" type="parTrans" cxnId="{66A940DF-2013-4CEA-AC49-7118FDB30D18}">
      <dgm:prSet/>
      <dgm:spPr/>
      <dgm:t>
        <a:bodyPr/>
        <a:lstStyle/>
        <a:p>
          <a:endParaRPr lang="en-US"/>
        </a:p>
      </dgm:t>
    </dgm:pt>
    <dgm:pt modelId="{5A7C82AF-BD67-4362-BD45-804390897409}" type="sibTrans" cxnId="{66A940DF-2013-4CEA-AC49-7118FDB30D18}">
      <dgm:prSet/>
      <dgm:spPr/>
      <dgm:t>
        <a:bodyPr/>
        <a:lstStyle/>
        <a:p>
          <a:endParaRPr lang="en-US"/>
        </a:p>
      </dgm:t>
    </dgm:pt>
    <dgm:pt modelId="{061C6F8A-A78E-42E7-971A-4B68E69344CA}">
      <dgm:prSet custT="1"/>
      <dgm:spPr/>
      <dgm:t>
        <a:bodyPr/>
        <a:lstStyle/>
        <a:p>
          <a:r>
            <a:rPr lang="en-US" sz="1100" dirty="0" smtClean="0">
              <a:latin typeface="Helvetica" panose="020B0604020202020204" pitchFamily="34" charset="0"/>
              <a:cs typeface="Helvetica" panose="020B0604020202020204" pitchFamily="34" charset="0"/>
            </a:rPr>
            <a:t>http://www.ala.org/acrl/standards/informationliteracycompetency</a:t>
          </a:r>
          <a:endParaRPr lang="en-US" sz="1100" dirty="0">
            <a:latin typeface="Helvetica" panose="020B0604020202020204" pitchFamily="34" charset="0"/>
            <a:cs typeface="Helvetica" panose="020B0604020202020204" pitchFamily="34" charset="0"/>
          </a:endParaRPr>
        </a:p>
      </dgm:t>
    </dgm:pt>
    <dgm:pt modelId="{6C4E565B-0CF7-4F33-9702-AAD088A45F71}" type="parTrans" cxnId="{1DCA8211-982E-4C30-A15C-A2F68868A25E}">
      <dgm:prSet/>
      <dgm:spPr/>
      <dgm:t>
        <a:bodyPr/>
        <a:lstStyle/>
        <a:p>
          <a:endParaRPr lang="en-US"/>
        </a:p>
      </dgm:t>
    </dgm:pt>
    <dgm:pt modelId="{0BAD5027-9BFB-4C2D-982E-C8B8FB978A1B}" type="sibTrans" cxnId="{1DCA8211-982E-4C30-A15C-A2F68868A25E}">
      <dgm:prSet/>
      <dgm:spPr/>
      <dgm:t>
        <a:bodyPr/>
        <a:lstStyle/>
        <a:p>
          <a:endParaRPr lang="en-US"/>
        </a:p>
      </dgm:t>
    </dgm:pt>
    <dgm:pt modelId="{7E2C91CC-33EE-4E81-A0C8-0F175FBA74F7}">
      <dgm:prSet custT="1"/>
      <dgm:spPr/>
      <dgm:t>
        <a:bodyPr/>
        <a:lstStyle/>
        <a:p>
          <a:r>
            <a:rPr lang="en-US" sz="1100" dirty="0" smtClean="0">
              <a:latin typeface="Helvetica" panose="020B0604020202020204" pitchFamily="34" charset="0"/>
              <a:cs typeface="Helvetica" panose="020B0604020202020204" pitchFamily="34" charset="0"/>
            </a:rPr>
            <a:t>http://crln.acrl.org/content/71/10/534.full</a:t>
          </a:r>
          <a:endParaRPr lang="en-US" sz="1100" dirty="0">
            <a:latin typeface="Helvetica" panose="020B0604020202020204" pitchFamily="34" charset="0"/>
            <a:cs typeface="Helvetica" panose="020B0604020202020204" pitchFamily="34" charset="0"/>
          </a:endParaRPr>
        </a:p>
      </dgm:t>
    </dgm:pt>
    <dgm:pt modelId="{2E787A61-1648-4CEE-82E2-3A0E46CE3F60}" type="parTrans" cxnId="{357AA6B2-2070-49F1-8121-7C559C301D12}">
      <dgm:prSet/>
      <dgm:spPr/>
      <dgm:t>
        <a:bodyPr/>
        <a:lstStyle/>
        <a:p>
          <a:endParaRPr lang="en-US"/>
        </a:p>
      </dgm:t>
    </dgm:pt>
    <dgm:pt modelId="{B0857CF3-6CD5-404C-9C04-61014D026DB2}" type="sibTrans" cxnId="{357AA6B2-2070-49F1-8121-7C559C301D12}">
      <dgm:prSet/>
      <dgm:spPr/>
      <dgm:t>
        <a:bodyPr/>
        <a:lstStyle/>
        <a:p>
          <a:endParaRPr lang="en-US"/>
        </a:p>
      </dgm:t>
    </dgm:pt>
    <dgm:pt modelId="{08090E5E-067C-411D-857B-E42D7DF9E322}">
      <dgm:prSet custT="1"/>
      <dgm:spPr/>
      <dgm:t>
        <a:bodyPr/>
        <a:lstStyle/>
        <a:p>
          <a:r>
            <a:rPr lang="en-US" sz="1200" dirty="0" smtClean="0">
              <a:latin typeface="Helvetica" panose="020B0604020202020204" pitchFamily="34" charset="0"/>
              <a:cs typeface="Helvetica" panose="020B0604020202020204" pitchFamily="34" charset="0"/>
            </a:rPr>
            <a:t>The information  literate student  defines and articulates the need for information. (ACRL, Performance Indicator 1)</a:t>
          </a:r>
          <a:endParaRPr lang="en-US" sz="1200" dirty="0">
            <a:latin typeface="Helvetica" panose="020B0604020202020204" pitchFamily="34" charset="0"/>
            <a:cs typeface="Helvetica" panose="020B0604020202020204" pitchFamily="34" charset="0"/>
          </a:endParaRPr>
        </a:p>
      </dgm:t>
    </dgm:pt>
    <dgm:pt modelId="{2CC8D074-6AAD-4EE3-A96C-D81EF7BD177C}" type="parTrans" cxnId="{C66E2AC0-67D9-47C9-A12A-4F2B5E3AB334}">
      <dgm:prSet/>
      <dgm:spPr/>
      <dgm:t>
        <a:bodyPr/>
        <a:lstStyle/>
        <a:p>
          <a:endParaRPr lang="en-US"/>
        </a:p>
      </dgm:t>
    </dgm:pt>
    <dgm:pt modelId="{875F0CB8-2C7B-4C23-A35B-6952F83AB8B2}" type="sibTrans" cxnId="{C66E2AC0-67D9-47C9-A12A-4F2B5E3AB334}">
      <dgm:prSet/>
      <dgm:spPr/>
      <dgm:t>
        <a:bodyPr/>
        <a:lstStyle/>
        <a:p>
          <a:endParaRPr lang="en-US"/>
        </a:p>
      </dgm:t>
    </dgm:pt>
    <dgm:pt modelId="{7D980F2C-5788-4257-B502-16BBC8932871}">
      <dgm:prSet phldrT="[Text]" custT="1"/>
      <dgm:spPr/>
      <dgm:t>
        <a:bodyPr/>
        <a:lstStyle/>
        <a:p>
          <a:endParaRPr lang="en-US" sz="1400" dirty="0">
            <a:latin typeface="Helvetica" panose="020B0604020202020204" pitchFamily="34" charset="0"/>
            <a:cs typeface="Helvetica" panose="020B0604020202020204" pitchFamily="34" charset="0"/>
          </a:endParaRPr>
        </a:p>
      </dgm:t>
    </dgm:pt>
    <dgm:pt modelId="{17510858-9FE7-4C82-9C53-B31F84434EC9}" type="parTrans" cxnId="{39142257-CBD6-4A13-9CE5-BF0A0B6AA6FC}">
      <dgm:prSet/>
      <dgm:spPr/>
    </dgm:pt>
    <dgm:pt modelId="{AF27953F-8E39-44D1-9A9F-CA7CD995C27B}" type="sibTrans" cxnId="{39142257-CBD6-4A13-9CE5-BF0A0B6AA6FC}">
      <dgm:prSet/>
      <dgm:spPr/>
    </dgm:pt>
    <dgm:pt modelId="{787FF882-8498-4737-8587-2B4A0F8435C3}">
      <dgm:prSet phldrT="[Text]" custT="1"/>
      <dgm:spPr/>
      <dgm:t>
        <a:bodyPr/>
        <a:lstStyle/>
        <a:p>
          <a:r>
            <a:rPr lang="en-US" sz="1400" dirty="0" smtClean="0">
              <a:latin typeface="Helvetica" panose="020B0604020202020204" pitchFamily="34" charset="0"/>
              <a:cs typeface="Helvetica" panose="020B0604020202020204" pitchFamily="34" charset="0"/>
            </a:rPr>
            <a:t>Why it’s important: </a:t>
          </a:r>
          <a:endParaRPr lang="en-US" sz="1400" dirty="0">
            <a:latin typeface="Helvetica" panose="020B0604020202020204" pitchFamily="34" charset="0"/>
            <a:cs typeface="Helvetica" panose="020B0604020202020204" pitchFamily="34" charset="0"/>
          </a:endParaRPr>
        </a:p>
      </dgm:t>
    </dgm:pt>
    <dgm:pt modelId="{56010C00-B698-48A7-8E00-BB766804D17C}" type="parTrans" cxnId="{DC2418EB-AF98-40C7-AB6C-D2EF9E6A6873}">
      <dgm:prSet/>
      <dgm:spPr/>
    </dgm:pt>
    <dgm:pt modelId="{6A5225F6-7100-4F2F-A858-570D5B7394A0}" type="sibTrans" cxnId="{DC2418EB-AF98-40C7-AB6C-D2EF9E6A6873}">
      <dgm:prSet/>
      <dgm:spPr/>
    </dgm:pt>
    <dgm:pt modelId="{DCC6FE76-F194-4228-AAC3-C44C08560117}">
      <dgm:prSet phldrT="[Text]" custT="1"/>
      <dgm:spPr/>
      <dgm:t>
        <a:bodyPr/>
        <a:lstStyle/>
        <a:p>
          <a:r>
            <a:rPr lang="en-US" sz="1000" dirty="0" smtClean="0">
              <a:latin typeface="Helvetica" panose="020B0604020202020204" pitchFamily="34" charset="0"/>
              <a:cs typeface="Helvetica" panose="020B0604020202020204" pitchFamily="34" charset="0"/>
            </a:rPr>
            <a:t>Strongest indicator of student success is the opportunity to learn—how the curriculum is aligned with standards and assessments. Alignment ensures students are challenged to make up for gaps as well as eliminating redundancies </a:t>
          </a:r>
          <a:endParaRPr lang="en-US" sz="1000" dirty="0">
            <a:latin typeface="Helvetica" panose="020B0604020202020204" pitchFamily="34" charset="0"/>
            <a:cs typeface="Helvetica" panose="020B0604020202020204" pitchFamily="34" charset="0"/>
          </a:endParaRPr>
        </a:p>
      </dgm:t>
    </dgm:pt>
    <dgm:pt modelId="{E4710F6C-4E0E-40AF-803F-C66DE6D9DC1D}" type="parTrans" cxnId="{D122BDC1-A530-444F-9EF6-B5AFD4313599}">
      <dgm:prSet/>
      <dgm:spPr/>
    </dgm:pt>
    <dgm:pt modelId="{C3949B0B-C759-4433-8E59-DFA5B7516F93}" type="sibTrans" cxnId="{D122BDC1-A530-444F-9EF6-B5AFD4313599}">
      <dgm:prSet/>
      <dgm:spPr/>
    </dgm:pt>
    <dgm:pt modelId="{52CBA43E-3F98-45D3-BD33-0608C7632130}">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Reference</a:t>
          </a:r>
          <a:endParaRPr lang="en-US" sz="1200" dirty="0">
            <a:solidFill>
              <a:srgbClr val="FF0000"/>
            </a:solidFill>
            <a:latin typeface="Helvetica" panose="020B0604020202020204" pitchFamily="34" charset="0"/>
            <a:cs typeface="Helvetica" panose="020B0604020202020204" pitchFamily="34" charset="0"/>
          </a:endParaRPr>
        </a:p>
      </dgm:t>
    </dgm:pt>
    <dgm:pt modelId="{2CAF7C65-6E52-4314-B067-460F3E555C02}" type="parTrans" cxnId="{40FD9C2A-B841-4C48-B92F-CADC1067A9C3}">
      <dgm:prSet/>
      <dgm:spPr/>
    </dgm:pt>
    <dgm:pt modelId="{FB743A50-0028-4054-BA59-0744F05EBBE4}" type="sibTrans" cxnId="{40FD9C2A-B841-4C48-B92F-CADC1067A9C3}">
      <dgm:prSet/>
      <dgm:spPr/>
    </dgm:pt>
    <dgm:pt modelId="{8B7E88B4-7697-4185-AF68-FE6BF4DA5E1D}">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Individual</a:t>
          </a:r>
          <a:endParaRPr lang="en-US" sz="1200" dirty="0">
            <a:solidFill>
              <a:srgbClr val="FF0000"/>
            </a:solidFill>
            <a:latin typeface="Helvetica" panose="020B0604020202020204" pitchFamily="34" charset="0"/>
            <a:cs typeface="Helvetica" panose="020B0604020202020204" pitchFamily="34" charset="0"/>
          </a:endParaRPr>
        </a:p>
      </dgm:t>
    </dgm:pt>
    <dgm:pt modelId="{61DDF74E-92E7-422A-955D-754F365814D8}" type="parTrans" cxnId="{83C27815-C895-4B0C-B983-FE94D9ED38F9}">
      <dgm:prSet/>
      <dgm:spPr/>
    </dgm:pt>
    <dgm:pt modelId="{0F371CE3-077B-4A44-9075-D15E401F18DB}" type="sibTrans" cxnId="{83C27815-C895-4B0C-B983-FE94D9ED38F9}">
      <dgm:prSet/>
      <dgm:spPr/>
    </dgm:pt>
    <dgm:pt modelId="{9C932F77-D598-4221-866B-E7079E5B3280}">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Small Group</a:t>
          </a:r>
          <a:endParaRPr lang="en-US" sz="1200" dirty="0">
            <a:solidFill>
              <a:srgbClr val="FF0000"/>
            </a:solidFill>
            <a:latin typeface="Helvetica" panose="020B0604020202020204" pitchFamily="34" charset="0"/>
            <a:cs typeface="Helvetica" panose="020B0604020202020204" pitchFamily="34" charset="0"/>
          </a:endParaRPr>
        </a:p>
      </dgm:t>
    </dgm:pt>
    <dgm:pt modelId="{4D52B639-A089-437A-ADB1-A6922230D2CB}" type="parTrans" cxnId="{9CBB116F-D0E5-43BC-B353-472ACDE4927B}">
      <dgm:prSet/>
      <dgm:spPr/>
    </dgm:pt>
    <dgm:pt modelId="{1EC838F3-B1F4-45ED-AFD9-94C6FBF24904}" type="sibTrans" cxnId="{9CBB116F-D0E5-43BC-B353-472ACDE4927B}">
      <dgm:prSet/>
      <dgm:spPr/>
    </dgm:pt>
    <dgm:pt modelId="{B18DEFC4-CA41-427C-B39D-B48EDFB3C234}">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Workshop</a:t>
          </a:r>
          <a:endParaRPr lang="en-US" sz="1200" dirty="0">
            <a:solidFill>
              <a:srgbClr val="FF0000"/>
            </a:solidFill>
            <a:latin typeface="Helvetica" panose="020B0604020202020204" pitchFamily="34" charset="0"/>
            <a:cs typeface="Helvetica" panose="020B0604020202020204" pitchFamily="34" charset="0"/>
          </a:endParaRPr>
        </a:p>
      </dgm:t>
    </dgm:pt>
    <dgm:pt modelId="{0FE1A774-5E97-465E-A335-61907F614D43}" type="parTrans" cxnId="{02EEB8F9-AEFE-45DD-ADC1-3926CD9F39A8}">
      <dgm:prSet/>
      <dgm:spPr/>
    </dgm:pt>
    <dgm:pt modelId="{2C47F72F-8835-4C25-8428-33C0676BC22C}" type="sibTrans" cxnId="{02EEB8F9-AEFE-45DD-ADC1-3926CD9F39A8}">
      <dgm:prSet/>
      <dgm:spPr/>
    </dgm:pt>
    <dgm:pt modelId="{96A234B6-0577-4741-B690-8A73E9641A1C}">
      <dgm:prSet phldrT="[Text]" custT="1"/>
      <dgm:spPr/>
      <dgm:t>
        <a:bodyPr/>
        <a:lstStyle/>
        <a:p>
          <a:r>
            <a:rPr lang="en-US" sz="1200" dirty="0" smtClean="0">
              <a:solidFill>
                <a:srgbClr val="FF0000"/>
              </a:solidFill>
              <a:latin typeface="Helvetica" panose="020B0604020202020204" pitchFamily="34" charset="0"/>
              <a:cs typeface="Helvetica" panose="020B0604020202020204" pitchFamily="34" charset="0"/>
            </a:rPr>
            <a:t>Other</a:t>
          </a:r>
          <a:endParaRPr lang="en-US" sz="1200" dirty="0">
            <a:solidFill>
              <a:srgbClr val="FF0000"/>
            </a:solidFill>
            <a:latin typeface="Helvetica" panose="020B0604020202020204" pitchFamily="34" charset="0"/>
            <a:cs typeface="Helvetica" panose="020B0604020202020204" pitchFamily="34" charset="0"/>
          </a:endParaRPr>
        </a:p>
      </dgm:t>
    </dgm:pt>
    <dgm:pt modelId="{44B2E3F1-E2D3-44A0-9A61-70526AE8D8BD}" type="parTrans" cxnId="{99E88D1B-F2C7-4AA6-A4B1-32AEA786DE4B}">
      <dgm:prSet/>
      <dgm:spPr/>
    </dgm:pt>
    <dgm:pt modelId="{FA056587-42E8-4034-9E6D-061D7E913756}" type="sibTrans" cxnId="{99E88D1B-F2C7-4AA6-A4B1-32AEA786DE4B}">
      <dgm:prSet/>
      <dgm:spPr/>
    </dgm:pt>
    <dgm:pt modelId="{FED7895B-8978-4551-873E-560DFA23FBB0}" type="pres">
      <dgm:prSet presAssocID="{11C1EA4B-2A24-47EF-9E97-5F28DF5686EA}" presName="Name0" presStyleCnt="0">
        <dgm:presLayoutVars>
          <dgm:dir/>
          <dgm:animLvl val="lvl"/>
          <dgm:resizeHandles val="exact"/>
        </dgm:presLayoutVars>
      </dgm:prSet>
      <dgm:spPr/>
      <dgm:t>
        <a:bodyPr/>
        <a:lstStyle/>
        <a:p>
          <a:endParaRPr lang="en-US"/>
        </a:p>
      </dgm:t>
    </dgm:pt>
    <dgm:pt modelId="{0C13FB40-B085-4578-B9AA-1F527059B2A4}" type="pres">
      <dgm:prSet presAssocID="{F5EE530B-3908-460F-A8D8-0A1648AB11E5}" presName="composite" presStyleCnt="0"/>
      <dgm:spPr/>
    </dgm:pt>
    <dgm:pt modelId="{1C52695B-BF2D-4EAE-B27E-9E5CEAACC607}" type="pres">
      <dgm:prSet presAssocID="{F5EE530B-3908-460F-A8D8-0A1648AB11E5}" presName="parTx" presStyleLbl="alignNode1" presStyleIdx="0" presStyleCnt="6">
        <dgm:presLayoutVars>
          <dgm:chMax val="0"/>
          <dgm:chPref val="0"/>
          <dgm:bulletEnabled val="1"/>
        </dgm:presLayoutVars>
      </dgm:prSet>
      <dgm:spPr/>
      <dgm:t>
        <a:bodyPr/>
        <a:lstStyle/>
        <a:p>
          <a:endParaRPr lang="en-US"/>
        </a:p>
      </dgm:t>
    </dgm:pt>
    <dgm:pt modelId="{ABF0D7B3-6C61-4EAD-9FF1-B50F6FC39C80}" type="pres">
      <dgm:prSet presAssocID="{F5EE530B-3908-460F-A8D8-0A1648AB11E5}" presName="desTx" presStyleLbl="alignAccFollowNode1" presStyleIdx="0" presStyleCnt="6">
        <dgm:presLayoutVars>
          <dgm:bulletEnabled val="1"/>
        </dgm:presLayoutVars>
      </dgm:prSet>
      <dgm:spPr/>
      <dgm:t>
        <a:bodyPr/>
        <a:lstStyle/>
        <a:p>
          <a:endParaRPr lang="en-US"/>
        </a:p>
      </dgm:t>
    </dgm:pt>
    <dgm:pt modelId="{54422665-4178-4BA8-A55A-2A181569066E}" type="pres">
      <dgm:prSet presAssocID="{DFDE72FB-566A-4DBE-BBC1-95B9381C39F8}" presName="space" presStyleCnt="0"/>
      <dgm:spPr/>
    </dgm:pt>
    <dgm:pt modelId="{5FFE6019-0154-4AD2-8DD1-6D6150E50F2C}" type="pres">
      <dgm:prSet presAssocID="{42845A16-44D8-4272-AA03-47BA224F09E6}" presName="composite" presStyleCnt="0"/>
      <dgm:spPr/>
    </dgm:pt>
    <dgm:pt modelId="{09FDB1AC-AC62-4E60-8E8F-6CD5AF0B85FF}" type="pres">
      <dgm:prSet presAssocID="{42845A16-44D8-4272-AA03-47BA224F09E6}" presName="parTx" presStyleLbl="alignNode1" presStyleIdx="1" presStyleCnt="6">
        <dgm:presLayoutVars>
          <dgm:chMax val="0"/>
          <dgm:chPref val="0"/>
          <dgm:bulletEnabled val="1"/>
        </dgm:presLayoutVars>
      </dgm:prSet>
      <dgm:spPr/>
      <dgm:t>
        <a:bodyPr/>
        <a:lstStyle/>
        <a:p>
          <a:endParaRPr lang="en-US"/>
        </a:p>
      </dgm:t>
    </dgm:pt>
    <dgm:pt modelId="{11693355-1A8D-4D37-96CF-58041490BE35}" type="pres">
      <dgm:prSet presAssocID="{42845A16-44D8-4272-AA03-47BA224F09E6}" presName="desTx" presStyleLbl="alignAccFollowNode1" presStyleIdx="1" presStyleCnt="6">
        <dgm:presLayoutVars>
          <dgm:bulletEnabled val="1"/>
        </dgm:presLayoutVars>
      </dgm:prSet>
      <dgm:spPr/>
      <dgm:t>
        <a:bodyPr/>
        <a:lstStyle/>
        <a:p>
          <a:endParaRPr lang="en-US"/>
        </a:p>
      </dgm:t>
    </dgm:pt>
    <dgm:pt modelId="{B8295886-79E3-48EE-A3DE-FF16F7F70216}" type="pres">
      <dgm:prSet presAssocID="{4F4ACEC1-0753-467F-919D-E8991A6A04C3}" presName="space" presStyleCnt="0"/>
      <dgm:spPr/>
    </dgm:pt>
    <dgm:pt modelId="{86BCF0D0-C9D8-4689-9DB1-D20D4EC1C21D}" type="pres">
      <dgm:prSet presAssocID="{EC3FE03C-D96A-4F36-88E2-AFB9CE69DB58}" presName="composite" presStyleCnt="0"/>
      <dgm:spPr/>
    </dgm:pt>
    <dgm:pt modelId="{6176E5EB-D11B-4EFF-B865-4C28024EF6C6}" type="pres">
      <dgm:prSet presAssocID="{EC3FE03C-D96A-4F36-88E2-AFB9CE69DB58}" presName="parTx" presStyleLbl="alignNode1" presStyleIdx="2" presStyleCnt="6">
        <dgm:presLayoutVars>
          <dgm:chMax val="0"/>
          <dgm:chPref val="0"/>
          <dgm:bulletEnabled val="1"/>
        </dgm:presLayoutVars>
      </dgm:prSet>
      <dgm:spPr/>
      <dgm:t>
        <a:bodyPr/>
        <a:lstStyle/>
        <a:p>
          <a:endParaRPr lang="en-US"/>
        </a:p>
      </dgm:t>
    </dgm:pt>
    <dgm:pt modelId="{414E7A0E-BE3B-4E16-8842-C80E30A7C1F2}" type="pres">
      <dgm:prSet presAssocID="{EC3FE03C-D96A-4F36-88E2-AFB9CE69DB58}" presName="desTx" presStyleLbl="alignAccFollowNode1" presStyleIdx="2" presStyleCnt="6">
        <dgm:presLayoutVars>
          <dgm:bulletEnabled val="1"/>
        </dgm:presLayoutVars>
      </dgm:prSet>
      <dgm:spPr/>
      <dgm:t>
        <a:bodyPr/>
        <a:lstStyle/>
        <a:p>
          <a:endParaRPr lang="en-US"/>
        </a:p>
      </dgm:t>
    </dgm:pt>
    <dgm:pt modelId="{67B00637-B1AB-42F9-9D61-C1724F113721}" type="pres">
      <dgm:prSet presAssocID="{254B5F73-79BD-4521-B511-E4619738FB2C}" presName="space" presStyleCnt="0"/>
      <dgm:spPr/>
    </dgm:pt>
    <dgm:pt modelId="{52D77402-A391-4340-BDC1-25C2FE9FE42C}" type="pres">
      <dgm:prSet presAssocID="{076FA86B-7FCA-49E9-B285-C7C36A9D4753}" presName="composite" presStyleCnt="0"/>
      <dgm:spPr/>
    </dgm:pt>
    <dgm:pt modelId="{72928257-001F-4F6B-9B5A-EE267E93D138}" type="pres">
      <dgm:prSet presAssocID="{076FA86B-7FCA-49E9-B285-C7C36A9D4753}" presName="parTx" presStyleLbl="alignNode1" presStyleIdx="3" presStyleCnt="6">
        <dgm:presLayoutVars>
          <dgm:chMax val="0"/>
          <dgm:chPref val="0"/>
          <dgm:bulletEnabled val="1"/>
        </dgm:presLayoutVars>
      </dgm:prSet>
      <dgm:spPr/>
      <dgm:t>
        <a:bodyPr/>
        <a:lstStyle/>
        <a:p>
          <a:endParaRPr lang="en-US"/>
        </a:p>
      </dgm:t>
    </dgm:pt>
    <dgm:pt modelId="{D0C5058B-9075-4EFD-9416-D63C31D3943C}" type="pres">
      <dgm:prSet presAssocID="{076FA86B-7FCA-49E9-B285-C7C36A9D4753}" presName="desTx" presStyleLbl="alignAccFollowNode1" presStyleIdx="3" presStyleCnt="6">
        <dgm:presLayoutVars>
          <dgm:bulletEnabled val="1"/>
        </dgm:presLayoutVars>
      </dgm:prSet>
      <dgm:spPr/>
      <dgm:t>
        <a:bodyPr/>
        <a:lstStyle/>
        <a:p>
          <a:endParaRPr lang="en-US"/>
        </a:p>
      </dgm:t>
    </dgm:pt>
    <dgm:pt modelId="{A2BF9151-09A3-42CE-AA2B-1520D629F7B9}" type="pres">
      <dgm:prSet presAssocID="{93669C29-A959-444F-BDF3-0A051D485BAF}" presName="space" presStyleCnt="0"/>
      <dgm:spPr/>
    </dgm:pt>
    <dgm:pt modelId="{9131A77E-9697-4102-A23A-1755BBD30621}" type="pres">
      <dgm:prSet presAssocID="{2B43B021-92E0-43D5-8416-6CDFCEDD717E}" presName="composite" presStyleCnt="0"/>
      <dgm:spPr/>
    </dgm:pt>
    <dgm:pt modelId="{15222344-D871-411E-99ED-3CE789013A33}" type="pres">
      <dgm:prSet presAssocID="{2B43B021-92E0-43D5-8416-6CDFCEDD717E}" presName="parTx" presStyleLbl="alignNode1" presStyleIdx="4" presStyleCnt="6">
        <dgm:presLayoutVars>
          <dgm:chMax val="0"/>
          <dgm:chPref val="0"/>
          <dgm:bulletEnabled val="1"/>
        </dgm:presLayoutVars>
      </dgm:prSet>
      <dgm:spPr/>
      <dgm:t>
        <a:bodyPr/>
        <a:lstStyle/>
        <a:p>
          <a:endParaRPr lang="en-US"/>
        </a:p>
      </dgm:t>
    </dgm:pt>
    <dgm:pt modelId="{43E4D28E-52C7-48F5-8D65-FA2E317A5A9F}" type="pres">
      <dgm:prSet presAssocID="{2B43B021-92E0-43D5-8416-6CDFCEDD717E}" presName="desTx" presStyleLbl="alignAccFollowNode1" presStyleIdx="4" presStyleCnt="6">
        <dgm:presLayoutVars>
          <dgm:bulletEnabled val="1"/>
        </dgm:presLayoutVars>
      </dgm:prSet>
      <dgm:spPr/>
      <dgm:t>
        <a:bodyPr/>
        <a:lstStyle/>
        <a:p>
          <a:endParaRPr lang="en-US"/>
        </a:p>
      </dgm:t>
    </dgm:pt>
    <dgm:pt modelId="{7D152FBC-9F5B-4CAF-932E-80A9B2674B51}" type="pres">
      <dgm:prSet presAssocID="{2670669A-5D35-42C3-8103-17176D7CD893}" presName="space" presStyleCnt="0"/>
      <dgm:spPr/>
    </dgm:pt>
    <dgm:pt modelId="{E1EE7E1B-3083-42D6-BDDB-A5F2EE5F0000}" type="pres">
      <dgm:prSet presAssocID="{359F573D-1B84-47EF-A8F8-C89D86E9E233}" presName="composite" presStyleCnt="0"/>
      <dgm:spPr/>
    </dgm:pt>
    <dgm:pt modelId="{23BEB553-F862-4363-8E43-3A0E75AE0592}" type="pres">
      <dgm:prSet presAssocID="{359F573D-1B84-47EF-A8F8-C89D86E9E233}" presName="parTx" presStyleLbl="alignNode1" presStyleIdx="5" presStyleCnt="6">
        <dgm:presLayoutVars>
          <dgm:chMax val="0"/>
          <dgm:chPref val="0"/>
          <dgm:bulletEnabled val="1"/>
        </dgm:presLayoutVars>
      </dgm:prSet>
      <dgm:spPr/>
      <dgm:t>
        <a:bodyPr/>
        <a:lstStyle/>
        <a:p>
          <a:endParaRPr lang="en-US"/>
        </a:p>
      </dgm:t>
    </dgm:pt>
    <dgm:pt modelId="{707457DA-52D0-4C4C-A40E-7CBD3E11C927}" type="pres">
      <dgm:prSet presAssocID="{359F573D-1B84-47EF-A8F8-C89D86E9E233}" presName="desTx" presStyleLbl="alignAccFollowNode1" presStyleIdx="5" presStyleCnt="6">
        <dgm:presLayoutVars>
          <dgm:bulletEnabled val="1"/>
        </dgm:presLayoutVars>
      </dgm:prSet>
      <dgm:spPr/>
      <dgm:t>
        <a:bodyPr/>
        <a:lstStyle/>
        <a:p>
          <a:endParaRPr lang="en-US"/>
        </a:p>
      </dgm:t>
    </dgm:pt>
  </dgm:ptLst>
  <dgm:cxnLst>
    <dgm:cxn modelId="{02EEB8F9-AEFE-45DD-ADC1-3926CD9F39A8}" srcId="{EC3FE03C-D96A-4F36-88E2-AFB9CE69DB58}" destId="{B18DEFC4-CA41-427C-B39D-B48EDFB3C234}" srcOrd="4" destOrd="0" parTransId="{0FE1A774-5E97-465E-A335-61907F614D43}" sibTransId="{2C47F72F-8835-4C25-8428-33C0676BC22C}"/>
    <dgm:cxn modelId="{96EB4F7E-9378-4136-B4FC-50F59103500D}" srcId="{42845A16-44D8-4272-AA03-47BA224F09E6}" destId="{051A9217-1029-44E4-B4A9-3B9819CFDC8C}" srcOrd="0" destOrd="0" parTransId="{EE01A4E1-7864-4323-94F6-6ACF5E985A83}" sibTransId="{D0B42CAB-B7C9-4DF5-A6EC-4DFBA5081B52}"/>
    <dgm:cxn modelId="{7E725D2A-4920-47B0-AA65-62070F3358D5}" type="presOf" srcId="{DCC6FE76-F194-4228-AAC3-C44C08560117}" destId="{ABF0D7B3-6C61-4EAD-9FF1-B50F6FC39C80}" srcOrd="0" destOrd="3" presId="urn:microsoft.com/office/officeart/2005/8/layout/hList1"/>
    <dgm:cxn modelId="{2FE3CD6D-E2DA-4922-851C-54DD70A509BA}" type="presOf" srcId="{42845A16-44D8-4272-AA03-47BA224F09E6}" destId="{09FDB1AC-AC62-4E60-8E8F-6CD5AF0B85FF}" srcOrd="0" destOrd="0" presId="urn:microsoft.com/office/officeart/2005/8/layout/hList1"/>
    <dgm:cxn modelId="{A6415DBF-74D9-43DD-8426-3FE245CE7159}" type="presOf" srcId="{52CBA43E-3F98-45D3-BD33-0608C7632130}" destId="{414E7A0E-BE3B-4E16-8842-C80E30A7C1F2}" srcOrd="0" destOrd="1" presId="urn:microsoft.com/office/officeart/2005/8/layout/hList1"/>
    <dgm:cxn modelId="{EAC14E38-6E88-45F8-B9BD-A15D14C9FF5C}" type="presOf" srcId="{7D980F2C-5788-4257-B502-16BBC8932871}" destId="{ABF0D7B3-6C61-4EAD-9FF1-B50F6FC39C80}" srcOrd="0" destOrd="1" presId="urn:microsoft.com/office/officeart/2005/8/layout/hList1"/>
    <dgm:cxn modelId="{C66E2AC0-67D9-47C9-A12A-4F2B5E3AB334}" srcId="{359F573D-1B84-47EF-A8F8-C89D86E9E233}" destId="{08090E5E-067C-411D-857B-E42D7DF9E322}" srcOrd="0" destOrd="0" parTransId="{2CC8D074-6AAD-4EE3-A96C-D81EF7BD177C}" sibTransId="{875F0CB8-2C7B-4C23-A35B-6952F83AB8B2}"/>
    <dgm:cxn modelId="{014F3393-9085-434C-BF80-24109625D7B4}" srcId="{11C1EA4B-2A24-47EF-9E97-5F28DF5686EA}" destId="{076FA86B-7FCA-49E9-B285-C7C36A9D4753}" srcOrd="3" destOrd="0" parTransId="{7942B1EA-A63A-4618-87C0-AF893C7CFC64}" sibTransId="{93669C29-A959-444F-BDF3-0A051D485BAF}"/>
    <dgm:cxn modelId="{3982F95C-008F-44BA-8CAC-6E781978E66D}" srcId="{F5EE530B-3908-460F-A8D8-0A1648AB11E5}" destId="{9833A64E-68DB-4D92-ADBA-B8DD81D39ED8}" srcOrd="0" destOrd="0" parTransId="{05846EF2-E854-49FC-8F25-B13276F11308}" sibTransId="{03951486-E3F8-4DE9-BA11-633C675CB250}"/>
    <dgm:cxn modelId="{9ACBF78A-F711-470A-9238-4AE3E3A88CA7}" srcId="{11C1EA4B-2A24-47EF-9E97-5F28DF5686EA}" destId="{42845A16-44D8-4272-AA03-47BA224F09E6}" srcOrd="1" destOrd="0" parTransId="{1E2DA43E-CE49-4C06-9452-57EE307C44F6}" sibTransId="{4F4ACEC1-0753-467F-919D-E8991A6A04C3}"/>
    <dgm:cxn modelId="{51D4CE03-E6FB-435E-8C07-B8EDA075E048}" type="presOf" srcId="{11C1EA4B-2A24-47EF-9E97-5F28DF5686EA}" destId="{FED7895B-8978-4551-873E-560DFA23FBB0}" srcOrd="0" destOrd="0" presId="urn:microsoft.com/office/officeart/2005/8/layout/hList1"/>
    <dgm:cxn modelId="{99E88D1B-F2C7-4AA6-A4B1-32AEA786DE4B}" srcId="{EC3FE03C-D96A-4F36-88E2-AFB9CE69DB58}" destId="{96A234B6-0577-4741-B690-8A73E9641A1C}" srcOrd="5" destOrd="0" parTransId="{44B2E3F1-E2D3-44A0-9A61-70526AE8D8BD}" sibTransId="{FA056587-42E8-4034-9E6D-061D7E913756}"/>
    <dgm:cxn modelId="{F4C82582-F248-4EB5-9AFA-743E21F2AC4C}" srcId="{11C1EA4B-2A24-47EF-9E97-5F28DF5686EA}" destId="{F5EE530B-3908-460F-A8D8-0A1648AB11E5}" srcOrd="0" destOrd="0" parTransId="{416FEACB-4A7C-42D7-8C50-806E6817F3F5}" sibTransId="{DFDE72FB-566A-4DBE-BBC1-95B9381C39F8}"/>
    <dgm:cxn modelId="{50EA0F52-AB25-4E71-B1FF-25BCFA602324}" srcId="{11C1EA4B-2A24-47EF-9E97-5F28DF5686EA}" destId="{2B43B021-92E0-43D5-8416-6CDFCEDD717E}" srcOrd="4" destOrd="0" parTransId="{F4DD39C6-7025-4D58-8193-31FF5B2704E9}" sibTransId="{2670669A-5D35-42C3-8103-17176D7CD893}"/>
    <dgm:cxn modelId="{1DCA8211-982E-4C30-A15C-A2F68868A25E}" srcId="{2B43B021-92E0-43D5-8416-6CDFCEDD717E}" destId="{061C6F8A-A78E-42E7-971A-4B68E69344CA}" srcOrd="1" destOrd="0" parTransId="{6C4E565B-0CF7-4F33-9702-AAD088A45F71}" sibTransId="{0BAD5027-9BFB-4C2D-982E-C8B8FB978A1B}"/>
    <dgm:cxn modelId="{66A940DF-2013-4CEA-AC49-7118FDB30D18}" srcId="{2B43B021-92E0-43D5-8416-6CDFCEDD717E}" destId="{5B2CC431-746F-492A-AB23-8AC696BA1165}" srcOrd="0" destOrd="0" parTransId="{37749734-1E3C-4093-AC7D-67BEBBAE1351}" sibTransId="{5A7C82AF-BD67-4362-BD45-804390897409}"/>
    <dgm:cxn modelId="{70B517F1-F002-488D-938A-6F9EE3700E4A}" type="presOf" srcId="{5041054B-C0AC-4D15-ADD7-6D36455524A7}" destId="{D0C5058B-9075-4EFD-9416-D63C31D3943C}" srcOrd="0" destOrd="2" presId="urn:microsoft.com/office/officeart/2005/8/layout/hList1"/>
    <dgm:cxn modelId="{39142257-CBD6-4A13-9CE5-BF0A0B6AA6FC}" srcId="{F5EE530B-3908-460F-A8D8-0A1648AB11E5}" destId="{7D980F2C-5788-4257-B502-16BBC8932871}" srcOrd="1" destOrd="0" parTransId="{17510858-9FE7-4C82-9C53-B31F84434EC9}" sibTransId="{AF27953F-8E39-44D1-9A9F-CA7CD995C27B}"/>
    <dgm:cxn modelId="{1F7606C8-27BC-404F-99CE-FD955CF05E88}" srcId="{EC3FE03C-D96A-4F36-88E2-AFB9CE69DB58}" destId="{57BEF84B-27FE-4BB9-BA73-6BC5F9354023}" srcOrd="0" destOrd="0" parTransId="{091D6314-12B4-4665-8486-F567FEE4E138}" sibTransId="{6A957F1A-D9AB-4962-8ECD-E06412876076}"/>
    <dgm:cxn modelId="{52E94660-FB4F-40A3-BDD0-0B43A9979F52}" srcId="{076FA86B-7FCA-49E9-B285-C7C36A9D4753}" destId="{2A94B820-7E04-43B9-9C0C-D8FF79DAEE84}" srcOrd="1" destOrd="0" parTransId="{40B8B097-1BF0-4108-AFA8-71BEF6218572}" sibTransId="{440D7EF0-7C13-4492-BD5A-C8D17FF51D0A}"/>
    <dgm:cxn modelId="{25486E6B-3F98-4942-BA86-CB1E82BD52A0}" type="presOf" srcId="{2A94B820-7E04-43B9-9C0C-D8FF79DAEE84}" destId="{D0C5058B-9075-4EFD-9416-D63C31D3943C}" srcOrd="0" destOrd="1" presId="urn:microsoft.com/office/officeart/2005/8/layout/hList1"/>
    <dgm:cxn modelId="{9D2F405F-E6BB-4DDB-8982-AD0185139D55}" type="presOf" srcId="{8B7E88B4-7697-4185-AF68-FE6BF4DA5E1D}" destId="{414E7A0E-BE3B-4E16-8842-C80E30A7C1F2}" srcOrd="0" destOrd="2" presId="urn:microsoft.com/office/officeart/2005/8/layout/hList1"/>
    <dgm:cxn modelId="{9A2062DF-2CD1-481F-BF35-E88457612501}" type="presOf" srcId="{B18DEFC4-CA41-427C-B39D-B48EDFB3C234}" destId="{414E7A0E-BE3B-4E16-8842-C80E30A7C1F2}" srcOrd="0" destOrd="4" presId="urn:microsoft.com/office/officeart/2005/8/layout/hList1"/>
    <dgm:cxn modelId="{EB046C9D-9A79-4517-B425-693E1DF610A4}" type="presOf" srcId="{9C932F77-D598-4221-866B-E7079E5B3280}" destId="{414E7A0E-BE3B-4E16-8842-C80E30A7C1F2}" srcOrd="0" destOrd="3" presId="urn:microsoft.com/office/officeart/2005/8/layout/hList1"/>
    <dgm:cxn modelId="{83C27815-C895-4B0C-B983-FE94D9ED38F9}" srcId="{EC3FE03C-D96A-4F36-88E2-AFB9CE69DB58}" destId="{8B7E88B4-7697-4185-AF68-FE6BF4DA5E1D}" srcOrd="2" destOrd="0" parTransId="{61DDF74E-92E7-422A-955D-754F365814D8}" sibTransId="{0F371CE3-077B-4A44-9075-D15E401F18DB}"/>
    <dgm:cxn modelId="{D122BDC1-A530-444F-9EF6-B5AFD4313599}" srcId="{F5EE530B-3908-460F-A8D8-0A1648AB11E5}" destId="{DCC6FE76-F194-4228-AAC3-C44C08560117}" srcOrd="3" destOrd="0" parTransId="{E4710F6C-4E0E-40AF-803F-C66DE6D9DC1D}" sibTransId="{C3949B0B-C759-4433-8E59-DFA5B7516F93}"/>
    <dgm:cxn modelId="{81F32C05-3365-4ADB-A4D2-41250DEEF355}" type="presOf" srcId="{061C6F8A-A78E-42E7-971A-4B68E69344CA}" destId="{43E4D28E-52C7-48F5-8D65-FA2E317A5A9F}" srcOrd="0" destOrd="1" presId="urn:microsoft.com/office/officeart/2005/8/layout/hList1"/>
    <dgm:cxn modelId="{5C30B51D-06EC-446F-B2D2-95D412EF6B25}" type="presOf" srcId="{08090E5E-067C-411D-857B-E42D7DF9E322}" destId="{707457DA-52D0-4C4C-A40E-7CBD3E11C927}" srcOrd="0" destOrd="0" presId="urn:microsoft.com/office/officeart/2005/8/layout/hList1"/>
    <dgm:cxn modelId="{4FF766CE-C600-4287-827D-32116B5C1B36}" type="presOf" srcId="{051A9217-1029-44E4-B4A9-3B9819CFDC8C}" destId="{11693355-1A8D-4D37-96CF-58041490BE35}" srcOrd="0" destOrd="0" presId="urn:microsoft.com/office/officeart/2005/8/layout/hList1"/>
    <dgm:cxn modelId="{4A9C2768-12BF-44A2-9A84-DEC84B0E93D2}" type="presOf" srcId="{9833A64E-68DB-4D92-ADBA-B8DD81D39ED8}" destId="{ABF0D7B3-6C61-4EAD-9FF1-B50F6FC39C80}" srcOrd="0" destOrd="0" presId="urn:microsoft.com/office/officeart/2005/8/layout/hList1"/>
    <dgm:cxn modelId="{D2E9BB3A-E3A9-49B2-A544-EEFEBFDD8927}" type="presOf" srcId="{787FF882-8498-4737-8587-2B4A0F8435C3}" destId="{ABF0D7B3-6C61-4EAD-9FF1-B50F6FC39C80}" srcOrd="0" destOrd="2" presId="urn:microsoft.com/office/officeart/2005/8/layout/hList1"/>
    <dgm:cxn modelId="{DC2418EB-AF98-40C7-AB6C-D2EF9E6A6873}" srcId="{F5EE530B-3908-460F-A8D8-0A1648AB11E5}" destId="{787FF882-8498-4737-8587-2B4A0F8435C3}" srcOrd="2" destOrd="0" parTransId="{56010C00-B698-48A7-8E00-BB766804D17C}" sibTransId="{6A5225F6-7100-4F2F-A858-570D5B7394A0}"/>
    <dgm:cxn modelId="{97FFA919-3C09-472C-8021-878D186C2187}" type="presOf" srcId="{2B43B021-92E0-43D5-8416-6CDFCEDD717E}" destId="{15222344-D871-411E-99ED-3CE789013A33}" srcOrd="0" destOrd="0" presId="urn:microsoft.com/office/officeart/2005/8/layout/hList1"/>
    <dgm:cxn modelId="{4D41C0D3-3469-4CFB-82DE-014677D33C86}" type="presOf" srcId="{7E2C91CC-33EE-4E81-A0C8-0F175FBA74F7}" destId="{43E4D28E-52C7-48F5-8D65-FA2E317A5A9F}" srcOrd="0" destOrd="2" presId="urn:microsoft.com/office/officeart/2005/8/layout/hList1"/>
    <dgm:cxn modelId="{7DCD32D1-0862-4423-830B-0953CE23BA92}" srcId="{076FA86B-7FCA-49E9-B285-C7C36A9D4753}" destId="{5041054B-C0AC-4D15-ADD7-6D36455524A7}" srcOrd="2" destOrd="0" parTransId="{461ED900-AF91-4010-931D-07071CCD3FA5}" sibTransId="{B951171C-8775-4634-8E75-F0A0D1CFF9A3}"/>
    <dgm:cxn modelId="{1DB33EFE-B71E-445A-AA1B-2EA00EC57610}" type="presOf" srcId="{5B2CC431-746F-492A-AB23-8AC696BA1165}" destId="{43E4D28E-52C7-48F5-8D65-FA2E317A5A9F}" srcOrd="0" destOrd="0" presId="urn:microsoft.com/office/officeart/2005/8/layout/hList1"/>
    <dgm:cxn modelId="{68F9FF53-045B-403B-8618-3D3229D06341}" type="presOf" srcId="{F5EE530B-3908-460F-A8D8-0A1648AB11E5}" destId="{1C52695B-BF2D-4EAE-B27E-9E5CEAACC607}" srcOrd="0" destOrd="0" presId="urn:microsoft.com/office/officeart/2005/8/layout/hList1"/>
    <dgm:cxn modelId="{7594F530-D0B1-4492-B6DF-70223E14E7DC}" type="presOf" srcId="{359F573D-1B84-47EF-A8F8-C89D86E9E233}" destId="{23BEB553-F862-4363-8E43-3A0E75AE0592}" srcOrd="0" destOrd="0" presId="urn:microsoft.com/office/officeart/2005/8/layout/hList1"/>
    <dgm:cxn modelId="{1B13592C-7B6B-439F-8349-1CA6BA82EC85}" type="presOf" srcId="{57BEF84B-27FE-4BB9-BA73-6BC5F9354023}" destId="{414E7A0E-BE3B-4E16-8842-C80E30A7C1F2}" srcOrd="0" destOrd="0" presId="urn:microsoft.com/office/officeart/2005/8/layout/hList1"/>
    <dgm:cxn modelId="{F0D6C5B4-094C-4A05-A457-779A5687D567}" srcId="{076FA86B-7FCA-49E9-B285-C7C36A9D4753}" destId="{06F341AA-BFE6-4E80-A252-57865B533E85}" srcOrd="0" destOrd="0" parTransId="{F93999CF-8257-41E0-8471-BC7BDC843EEA}" sibTransId="{83398B5D-03E6-49CA-989B-D39B51961071}"/>
    <dgm:cxn modelId="{00CAC441-BC95-4118-9000-F6B777A36868}" type="presOf" srcId="{96A234B6-0577-4741-B690-8A73E9641A1C}" destId="{414E7A0E-BE3B-4E16-8842-C80E30A7C1F2}" srcOrd="0" destOrd="5" presId="urn:microsoft.com/office/officeart/2005/8/layout/hList1"/>
    <dgm:cxn modelId="{9CBB116F-D0E5-43BC-B353-472ACDE4927B}" srcId="{EC3FE03C-D96A-4F36-88E2-AFB9CE69DB58}" destId="{9C932F77-D598-4221-866B-E7079E5B3280}" srcOrd="3" destOrd="0" parTransId="{4D52B639-A089-437A-ADB1-A6922230D2CB}" sibTransId="{1EC838F3-B1F4-45ED-AFD9-94C6FBF24904}"/>
    <dgm:cxn modelId="{DEF84DB7-BC7E-4E33-AFD1-B44AEF5DCD03}" type="presOf" srcId="{06F341AA-BFE6-4E80-A252-57865B533E85}" destId="{D0C5058B-9075-4EFD-9416-D63C31D3943C}" srcOrd="0" destOrd="0" presId="urn:microsoft.com/office/officeart/2005/8/layout/hList1"/>
    <dgm:cxn modelId="{058B3021-F273-45F3-A869-7BC452AA3C91}" type="presOf" srcId="{EC3FE03C-D96A-4F36-88E2-AFB9CE69DB58}" destId="{6176E5EB-D11B-4EFF-B865-4C28024EF6C6}" srcOrd="0" destOrd="0" presId="urn:microsoft.com/office/officeart/2005/8/layout/hList1"/>
    <dgm:cxn modelId="{43E4709C-BCF8-42DC-87F4-97F8234BB429}" srcId="{11C1EA4B-2A24-47EF-9E97-5F28DF5686EA}" destId="{359F573D-1B84-47EF-A8F8-C89D86E9E233}" srcOrd="5" destOrd="0" parTransId="{3165064A-482B-4921-839F-00A3860160C1}" sibTransId="{92BB111E-4042-4CC1-A169-54C6367354BF}"/>
    <dgm:cxn modelId="{40FD9C2A-B841-4C48-B92F-CADC1067A9C3}" srcId="{EC3FE03C-D96A-4F36-88E2-AFB9CE69DB58}" destId="{52CBA43E-3F98-45D3-BD33-0608C7632130}" srcOrd="1" destOrd="0" parTransId="{2CAF7C65-6E52-4314-B067-460F3E555C02}" sibTransId="{FB743A50-0028-4054-BA59-0744F05EBBE4}"/>
    <dgm:cxn modelId="{76FE252D-459B-4473-97E2-9BD12FD8E9DD}" srcId="{11C1EA4B-2A24-47EF-9E97-5F28DF5686EA}" destId="{EC3FE03C-D96A-4F36-88E2-AFB9CE69DB58}" srcOrd="2" destOrd="0" parTransId="{CE2BAE47-721A-4BCB-85E2-220DC996DD99}" sibTransId="{254B5F73-79BD-4521-B511-E4619738FB2C}"/>
    <dgm:cxn modelId="{357AA6B2-2070-49F1-8121-7C559C301D12}" srcId="{2B43B021-92E0-43D5-8416-6CDFCEDD717E}" destId="{7E2C91CC-33EE-4E81-A0C8-0F175FBA74F7}" srcOrd="2" destOrd="0" parTransId="{2E787A61-1648-4CEE-82E2-3A0E46CE3F60}" sibTransId="{B0857CF3-6CD5-404C-9C04-61014D026DB2}"/>
    <dgm:cxn modelId="{1E2F86EC-4723-44D1-AF54-D1D039EEAA41}" type="presOf" srcId="{076FA86B-7FCA-49E9-B285-C7C36A9D4753}" destId="{72928257-001F-4F6B-9B5A-EE267E93D138}" srcOrd="0" destOrd="0" presId="urn:microsoft.com/office/officeart/2005/8/layout/hList1"/>
    <dgm:cxn modelId="{AC5523CD-424B-4AA8-ACC6-A21E07A13426}" type="presParOf" srcId="{FED7895B-8978-4551-873E-560DFA23FBB0}" destId="{0C13FB40-B085-4578-B9AA-1F527059B2A4}" srcOrd="0" destOrd="0" presId="urn:microsoft.com/office/officeart/2005/8/layout/hList1"/>
    <dgm:cxn modelId="{7A0B8327-B2B6-4D93-B0F5-2550C974B8AB}" type="presParOf" srcId="{0C13FB40-B085-4578-B9AA-1F527059B2A4}" destId="{1C52695B-BF2D-4EAE-B27E-9E5CEAACC607}" srcOrd="0" destOrd="0" presId="urn:microsoft.com/office/officeart/2005/8/layout/hList1"/>
    <dgm:cxn modelId="{505E1529-D79A-4A6F-9B3C-931C0774F0DC}" type="presParOf" srcId="{0C13FB40-B085-4578-B9AA-1F527059B2A4}" destId="{ABF0D7B3-6C61-4EAD-9FF1-B50F6FC39C80}" srcOrd="1" destOrd="0" presId="urn:microsoft.com/office/officeart/2005/8/layout/hList1"/>
    <dgm:cxn modelId="{92F61DD1-848A-493D-BEB9-B4E29199846D}" type="presParOf" srcId="{FED7895B-8978-4551-873E-560DFA23FBB0}" destId="{54422665-4178-4BA8-A55A-2A181569066E}" srcOrd="1" destOrd="0" presId="urn:microsoft.com/office/officeart/2005/8/layout/hList1"/>
    <dgm:cxn modelId="{F008715A-646F-4BDE-8D31-9FF2F8BC09BF}" type="presParOf" srcId="{FED7895B-8978-4551-873E-560DFA23FBB0}" destId="{5FFE6019-0154-4AD2-8DD1-6D6150E50F2C}" srcOrd="2" destOrd="0" presId="urn:microsoft.com/office/officeart/2005/8/layout/hList1"/>
    <dgm:cxn modelId="{FB45D8D7-658F-4A18-AAC7-75CA5CDDE44A}" type="presParOf" srcId="{5FFE6019-0154-4AD2-8DD1-6D6150E50F2C}" destId="{09FDB1AC-AC62-4E60-8E8F-6CD5AF0B85FF}" srcOrd="0" destOrd="0" presId="urn:microsoft.com/office/officeart/2005/8/layout/hList1"/>
    <dgm:cxn modelId="{7AFEFB38-90F6-4278-8EE5-0F5CEEDE5DD0}" type="presParOf" srcId="{5FFE6019-0154-4AD2-8DD1-6D6150E50F2C}" destId="{11693355-1A8D-4D37-96CF-58041490BE35}" srcOrd="1" destOrd="0" presId="urn:microsoft.com/office/officeart/2005/8/layout/hList1"/>
    <dgm:cxn modelId="{6AD19B51-CC79-42CA-96A6-56F38159C323}" type="presParOf" srcId="{FED7895B-8978-4551-873E-560DFA23FBB0}" destId="{B8295886-79E3-48EE-A3DE-FF16F7F70216}" srcOrd="3" destOrd="0" presId="urn:microsoft.com/office/officeart/2005/8/layout/hList1"/>
    <dgm:cxn modelId="{9851014F-DCBF-43AB-AA39-00BE1C49EF3C}" type="presParOf" srcId="{FED7895B-8978-4551-873E-560DFA23FBB0}" destId="{86BCF0D0-C9D8-4689-9DB1-D20D4EC1C21D}" srcOrd="4" destOrd="0" presId="urn:microsoft.com/office/officeart/2005/8/layout/hList1"/>
    <dgm:cxn modelId="{F50ADFE4-0A00-4D8F-B785-A73E1D9BC5A7}" type="presParOf" srcId="{86BCF0D0-C9D8-4689-9DB1-D20D4EC1C21D}" destId="{6176E5EB-D11B-4EFF-B865-4C28024EF6C6}" srcOrd="0" destOrd="0" presId="urn:microsoft.com/office/officeart/2005/8/layout/hList1"/>
    <dgm:cxn modelId="{4E04CB64-3E18-4B17-8ECD-0860E5BA5239}" type="presParOf" srcId="{86BCF0D0-C9D8-4689-9DB1-D20D4EC1C21D}" destId="{414E7A0E-BE3B-4E16-8842-C80E30A7C1F2}" srcOrd="1" destOrd="0" presId="urn:microsoft.com/office/officeart/2005/8/layout/hList1"/>
    <dgm:cxn modelId="{827CC831-801C-4024-806D-E0E06219BD5D}" type="presParOf" srcId="{FED7895B-8978-4551-873E-560DFA23FBB0}" destId="{67B00637-B1AB-42F9-9D61-C1724F113721}" srcOrd="5" destOrd="0" presId="urn:microsoft.com/office/officeart/2005/8/layout/hList1"/>
    <dgm:cxn modelId="{E8705161-15C8-4D0E-B267-10F17680E5FF}" type="presParOf" srcId="{FED7895B-8978-4551-873E-560DFA23FBB0}" destId="{52D77402-A391-4340-BDC1-25C2FE9FE42C}" srcOrd="6" destOrd="0" presId="urn:microsoft.com/office/officeart/2005/8/layout/hList1"/>
    <dgm:cxn modelId="{394C8976-3B45-42FB-9175-4D46DBF8655D}" type="presParOf" srcId="{52D77402-A391-4340-BDC1-25C2FE9FE42C}" destId="{72928257-001F-4F6B-9B5A-EE267E93D138}" srcOrd="0" destOrd="0" presId="urn:microsoft.com/office/officeart/2005/8/layout/hList1"/>
    <dgm:cxn modelId="{09D44F8B-7766-40E7-B11A-4CCE547E13F8}" type="presParOf" srcId="{52D77402-A391-4340-BDC1-25C2FE9FE42C}" destId="{D0C5058B-9075-4EFD-9416-D63C31D3943C}" srcOrd="1" destOrd="0" presId="urn:microsoft.com/office/officeart/2005/8/layout/hList1"/>
    <dgm:cxn modelId="{43840227-4321-445C-8455-BEC2B7DAF59F}" type="presParOf" srcId="{FED7895B-8978-4551-873E-560DFA23FBB0}" destId="{A2BF9151-09A3-42CE-AA2B-1520D629F7B9}" srcOrd="7" destOrd="0" presId="urn:microsoft.com/office/officeart/2005/8/layout/hList1"/>
    <dgm:cxn modelId="{0E2250D7-93AB-4A4E-B003-5E0594D918EB}" type="presParOf" srcId="{FED7895B-8978-4551-873E-560DFA23FBB0}" destId="{9131A77E-9697-4102-A23A-1755BBD30621}" srcOrd="8" destOrd="0" presId="urn:microsoft.com/office/officeart/2005/8/layout/hList1"/>
    <dgm:cxn modelId="{20B23F01-0C9D-4C03-B015-B358256FE0A0}" type="presParOf" srcId="{9131A77E-9697-4102-A23A-1755BBD30621}" destId="{15222344-D871-411E-99ED-3CE789013A33}" srcOrd="0" destOrd="0" presId="urn:microsoft.com/office/officeart/2005/8/layout/hList1"/>
    <dgm:cxn modelId="{E95B2DD9-0731-4BA9-87AE-A306B923A960}" type="presParOf" srcId="{9131A77E-9697-4102-A23A-1755BBD30621}" destId="{43E4D28E-52C7-48F5-8D65-FA2E317A5A9F}" srcOrd="1" destOrd="0" presId="urn:microsoft.com/office/officeart/2005/8/layout/hList1"/>
    <dgm:cxn modelId="{743131A4-32EE-4139-B558-D0A141AE3A7C}" type="presParOf" srcId="{FED7895B-8978-4551-873E-560DFA23FBB0}" destId="{7D152FBC-9F5B-4CAF-932E-80A9B2674B51}" srcOrd="9" destOrd="0" presId="urn:microsoft.com/office/officeart/2005/8/layout/hList1"/>
    <dgm:cxn modelId="{C77AE2B6-7DCD-4352-B1C4-D8F5D9DD50E1}" type="presParOf" srcId="{FED7895B-8978-4551-873E-560DFA23FBB0}" destId="{E1EE7E1B-3083-42D6-BDDB-A5F2EE5F0000}" srcOrd="10" destOrd="0" presId="urn:microsoft.com/office/officeart/2005/8/layout/hList1"/>
    <dgm:cxn modelId="{AF77F8AE-4739-42E7-A4D7-2F827132BEFF}" type="presParOf" srcId="{E1EE7E1B-3083-42D6-BDDB-A5F2EE5F0000}" destId="{23BEB553-F862-4363-8E43-3A0E75AE0592}" srcOrd="0" destOrd="0" presId="urn:microsoft.com/office/officeart/2005/8/layout/hList1"/>
    <dgm:cxn modelId="{F6EDAD86-3F3C-4487-BD94-ED7E8A758F7E}" type="presParOf" srcId="{E1EE7E1B-3083-42D6-BDDB-A5F2EE5F0000}" destId="{707457DA-52D0-4C4C-A40E-7CBD3E11C92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411CCE-4751-4447-AE57-853488E03720}"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8DFD954-105D-4D3C-B7CE-79F75F79E4E4}">
      <dgm:prSet phldrT="[Text]"/>
      <dgm:spPr/>
      <dgm:t>
        <a:bodyPr/>
        <a:lstStyle/>
        <a:p>
          <a:r>
            <a:rPr lang="en-US" dirty="0" smtClean="0"/>
            <a:t>Guide lesson and unit planning</a:t>
          </a:r>
          <a:endParaRPr lang="en-US" dirty="0"/>
        </a:p>
      </dgm:t>
    </dgm:pt>
    <dgm:pt modelId="{B577859C-6515-4348-A2AA-BEACDBA0830B}" type="parTrans" cxnId="{5F34D867-4467-4F5C-B3C6-3FF2DE4EDE3D}">
      <dgm:prSet/>
      <dgm:spPr/>
      <dgm:t>
        <a:bodyPr/>
        <a:lstStyle/>
        <a:p>
          <a:endParaRPr lang="en-US"/>
        </a:p>
      </dgm:t>
    </dgm:pt>
    <dgm:pt modelId="{838C4343-9720-46F7-BD45-1494CBADB1F2}" type="sibTrans" cxnId="{5F34D867-4467-4F5C-B3C6-3FF2DE4EDE3D}">
      <dgm:prSet/>
      <dgm:spPr/>
      <dgm:t>
        <a:bodyPr/>
        <a:lstStyle/>
        <a:p>
          <a:endParaRPr lang="en-US"/>
        </a:p>
      </dgm:t>
    </dgm:pt>
    <dgm:pt modelId="{253F8F71-0851-4990-B99F-E5F88887A15B}">
      <dgm:prSet phldrT="[Text]"/>
      <dgm:spPr/>
      <dgm:t>
        <a:bodyPr/>
        <a:lstStyle/>
        <a:p>
          <a:r>
            <a:rPr lang="en-US" dirty="0" smtClean="0"/>
            <a:t>Windshield and review mirror for lesson planning</a:t>
          </a:r>
          <a:endParaRPr lang="en-US" dirty="0"/>
        </a:p>
      </dgm:t>
    </dgm:pt>
    <dgm:pt modelId="{9B32968F-2A8B-46DC-A6FA-0138D5D883A0}" type="parTrans" cxnId="{E1B75788-BA5A-4C20-B8FD-A29477D805E7}">
      <dgm:prSet/>
      <dgm:spPr/>
      <dgm:t>
        <a:bodyPr/>
        <a:lstStyle/>
        <a:p>
          <a:endParaRPr lang="en-US"/>
        </a:p>
      </dgm:t>
    </dgm:pt>
    <dgm:pt modelId="{465B6799-8C40-46A2-B531-C3F93B2CB606}" type="sibTrans" cxnId="{E1B75788-BA5A-4C20-B8FD-A29477D805E7}">
      <dgm:prSet/>
      <dgm:spPr/>
      <dgm:t>
        <a:bodyPr/>
        <a:lstStyle/>
        <a:p>
          <a:endParaRPr lang="en-US"/>
        </a:p>
      </dgm:t>
    </dgm:pt>
    <dgm:pt modelId="{6833B8EA-25C7-48F8-B7B8-2241B41F3D54}">
      <dgm:prSet phldrT="[Text]"/>
      <dgm:spPr/>
      <dgm:t>
        <a:bodyPr/>
        <a:lstStyle/>
        <a:p>
          <a:r>
            <a:rPr lang="en-US" dirty="0" smtClean="0"/>
            <a:t>Provide structure and autonomy for students</a:t>
          </a:r>
          <a:endParaRPr lang="en-US" dirty="0"/>
        </a:p>
      </dgm:t>
    </dgm:pt>
    <dgm:pt modelId="{EB74100F-0E79-4BC7-8655-22ED00E2D8CD}" type="parTrans" cxnId="{18E51ABF-3842-4914-84C5-C3450BA4A250}">
      <dgm:prSet/>
      <dgm:spPr/>
      <dgm:t>
        <a:bodyPr/>
        <a:lstStyle/>
        <a:p>
          <a:endParaRPr lang="en-US"/>
        </a:p>
      </dgm:t>
    </dgm:pt>
    <dgm:pt modelId="{00B6DB9E-3D78-447C-9913-E5EAD1DD8B5E}" type="sibTrans" cxnId="{18E51ABF-3842-4914-84C5-C3450BA4A250}">
      <dgm:prSet/>
      <dgm:spPr/>
      <dgm:t>
        <a:bodyPr/>
        <a:lstStyle/>
        <a:p>
          <a:endParaRPr lang="en-US"/>
        </a:p>
      </dgm:t>
    </dgm:pt>
    <dgm:pt modelId="{223E0CEF-6E6E-45FF-A8A0-E297E9B73C2D}">
      <dgm:prSet phldrT="[Text]"/>
      <dgm:spPr/>
      <dgm:t>
        <a:bodyPr/>
        <a:lstStyle/>
        <a:p>
          <a:r>
            <a:rPr lang="en-US" dirty="0" smtClean="0"/>
            <a:t>Platform for creativity</a:t>
          </a:r>
          <a:endParaRPr lang="en-US" dirty="0"/>
        </a:p>
      </dgm:t>
    </dgm:pt>
    <dgm:pt modelId="{D08DDEC8-0E90-4ADF-B38B-5410E3C8957A}" type="parTrans" cxnId="{456D230C-EFDF-49C8-A343-97FF595125CC}">
      <dgm:prSet/>
      <dgm:spPr/>
      <dgm:t>
        <a:bodyPr/>
        <a:lstStyle/>
        <a:p>
          <a:endParaRPr lang="en-US"/>
        </a:p>
      </dgm:t>
    </dgm:pt>
    <dgm:pt modelId="{80D66ADD-EF1B-4928-8F6E-8C0228443E5E}" type="sibTrans" cxnId="{456D230C-EFDF-49C8-A343-97FF595125CC}">
      <dgm:prSet/>
      <dgm:spPr/>
      <dgm:t>
        <a:bodyPr/>
        <a:lstStyle/>
        <a:p>
          <a:endParaRPr lang="en-US"/>
        </a:p>
      </dgm:t>
    </dgm:pt>
    <dgm:pt modelId="{0FDB2995-99DB-4CAE-B461-0E4E98D82134}" type="pres">
      <dgm:prSet presAssocID="{AB411CCE-4751-4447-AE57-853488E03720}" presName="linear" presStyleCnt="0">
        <dgm:presLayoutVars>
          <dgm:dir/>
          <dgm:animLvl val="lvl"/>
          <dgm:resizeHandles val="exact"/>
        </dgm:presLayoutVars>
      </dgm:prSet>
      <dgm:spPr/>
      <dgm:t>
        <a:bodyPr/>
        <a:lstStyle/>
        <a:p>
          <a:endParaRPr lang="en-US"/>
        </a:p>
      </dgm:t>
    </dgm:pt>
    <dgm:pt modelId="{3C629309-5D0E-4138-9052-B7C713DCFF80}" type="pres">
      <dgm:prSet presAssocID="{38DFD954-105D-4D3C-B7CE-79F75F79E4E4}" presName="parentLin" presStyleCnt="0"/>
      <dgm:spPr/>
    </dgm:pt>
    <dgm:pt modelId="{7634AC3E-C18C-40E3-815F-9BAA864F2E1C}" type="pres">
      <dgm:prSet presAssocID="{38DFD954-105D-4D3C-B7CE-79F75F79E4E4}" presName="parentLeftMargin" presStyleLbl="node1" presStyleIdx="0" presStyleCnt="4"/>
      <dgm:spPr/>
      <dgm:t>
        <a:bodyPr/>
        <a:lstStyle/>
        <a:p>
          <a:endParaRPr lang="en-US"/>
        </a:p>
      </dgm:t>
    </dgm:pt>
    <dgm:pt modelId="{6CBB55F6-5F6A-4B92-9B66-29DEF778A5E3}" type="pres">
      <dgm:prSet presAssocID="{38DFD954-105D-4D3C-B7CE-79F75F79E4E4}" presName="parentText" presStyleLbl="node1" presStyleIdx="0" presStyleCnt="4">
        <dgm:presLayoutVars>
          <dgm:chMax val="0"/>
          <dgm:bulletEnabled val="1"/>
        </dgm:presLayoutVars>
      </dgm:prSet>
      <dgm:spPr/>
      <dgm:t>
        <a:bodyPr/>
        <a:lstStyle/>
        <a:p>
          <a:endParaRPr lang="en-US"/>
        </a:p>
      </dgm:t>
    </dgm:pt>
    <dgm:pt modelId="{C31C7F39-B660-422D-AFE5-BEF613D38EB3}" type="pres">
      <dgm:prSet presAssocID="{38DFD954-105D-4D3C-B7CE-79F75F79E4E4}" presName="negativeSpace" presStyleCnt="0"/>
      <dgm:spPr/>
    </dgm:pt>
    <dgm:pt modelId="{9B12337A-E18B-4111-83B9-B442EDE62BD0}" type="pres">
      <dgm:prSet presAssocID="{38DFD954-105D-4D3C-B7CE-79F75F79E4E4}" presName="childText" presStyleLbl="conFgAcc1" presStyleIdx="0" presStyleCnt="4">
        <dgm:presLayoutVars>
          <dgm:bulletEnabled val="1"/>
        </dgm:presLayoutVars>
      </dgm:prSet>
      <dgm:spPr/>
    </dgm:pt>
    <dgm:pt modelId="{CAD72836-1974-4B61-A61D-D5E1E58C3D38}" type="pres">
      <dgm:prSet presAssocID="{838C4343-9720-46F7-BD45-1494CBADB1F2}" presName="spaceBetweenRectangles" presStyleCnt="0"/>
      <dgm:spPr/>
    </dgm:pt>
    <dgm:pt modelId="{DD87F148-7007-48AE-A22A-7C49B04A5330}" type="pres">
      <dgm:prSet presAssocID="{253F8F71-0851-4990-B99F-E5F88887A15B}" presName="parentLin" presStyleCnt="0"/>
      <dgm:spPr/>
    </dgm:pt>
    <dgm:pt modelId="{A338DAA2-7D70-457F-8B60-866268427777}" type="pres">
      <dgm:prSet presAssocID="{253F8F71-0851-4990-B99F-E5F88887A15B}" presName="parentLeftMargin" presStyleLbl="node1" presStyleIdx="0" presStyleCnt="4"/>
      <dgm:spPr/>
      <dgm:t>
        <a:bodyPr/>
        <a:lstStyle/>
        <a:p>
          <a:endParaRPr lang="en-US"/>
        </a:p>
      </dgm:t>
    </dgm:pt>
    <dgm:pt modelId="{7B21FF7F-A103-48E4-A66F-87721E2AE57F}" type="pres">
      <dgm:prSet presAssocID="{253F8F71-0851-4990-B99F-E5F88887A15B}" presName="parentText" presStyleLbl="node1" presStyleIdx="1" presStyleCnt="4">
        <dgm:presLayoutVars>
          <dgm:chMax val="0"/>
          <dgm:bulletEnabled val="1"/>
        </dgm:presLayoutVars>
      </dgm:prSet>
      <dgm:spPr/>
      <dgm:t>
        <a:bodyPr/>
        <a:lstStyle/>
        <a:p>
          <a:endParaRPr lang="en-US"/>
        </a:p>
      </dgm:t>
    </dgm:pt>
    <dgm:pt modelId="{A9174721-53DE-445C-ACAB-684DEB4F861E}" type="pres">
      <dgm:prSet presAssocID="{253F8F71-0851-4990-B99F-E5F88887A15B}" presName="negativeSpace" presStyleCnt="0"/>
      <dgm:spPr/>
    </dgm:pt>
    <dgm:pt modelId="{AF6471DE-1FB3-4E06-9D2D-4523894CEE2E}" type="pres">
      <dgm:prSet presAssocID="{253F8F71-0851-4990-B99F-E5F88887A15B}" presName="childText" presStyleLbl="conFgAcc1" presStyleIdx="1" presStyleCnt="4">
        <dgm:presLayoutVars>
          <dgm:bulletEnabled val="1"/>
        </dgm:presLayoutVars>
      </dgm:prSet>
      <dgm:spPr/>
    </dgm:pt>
    <dgm:pt modelId="{8E9C326B-42A9-4C73-983E-A924EBBA4C2F}" type="pres">
      <dgm:prSet presAssocID="{465B6799-8C40-46A2-B531-C3F93B2CB606}" presName="spaceBetweenRectangles" presStyleCnt="0"/>
      <dgm:spPr/>
    </dgm:pt>
    <dgm:pt modelId="{6651247E-970B-4C9C-97DA-6FC0DAB121F9}" type="pres">
      <dgm:prSet presAssocID="{6833B8EA-25C7-48F8-B7B8-2241B41F3D54}" presName="parentLin" presStyleCnt="0"/>
      <dgm:spPr/>
    </dgm:pt>
    <dgm:pt modelId="{572672DA-CC2E-4664-8D43-160A3468DFD5}" type="pres">
      <dgm:prSet presAssocID="{6833B8EA-25C7-48F8-B7B8-2241B41F3D54}" presName="parentLeftMargin" presStyleLbl="node1" presStyleIdx="1" presStyleCnt="4"/>
      <dgm:spPr/>
      <dgm:t>
        <a:bodyPr/>
        <a:lstStyle/>
        <a:p>
          <a:endParaRPr lang="en-US"/>
        </a:p>
      </dgm:t>
    </dgm:pt>
    <dgm:pt modelId="{70F9F9CF-C8BA-4E62-826B-DD3F7ADC7BF8}" type="pres">
      <dgm:prSet presAssocID="{6833B8EA-25C7-48F8-B7B8-2241B41F3D54}" presName="parentText" presStyleLbl="node1" presStyleIdx="2" presStyleCnt="4">
        <dgm:presLayoutVars>
          <dgm:chMax val="0"/>
          <dgm:bulletEnabled val="1"/>
        </dgm:presLayoutVars>
      </dgm:prSet>
      <dgm:spPr/>
      <dgm:t>
        <a:bodyPr/>
        <a:lstStyle/>
        <a:p>
          <a:endParaRPr lang="en-US"/>
        </a:p>
      </dgm:t>
    </dgm:pt>
    <dgm:pt modelId="{F624EEA8-E990-47FC-A8D6-2BB07B7B5996}" type="pres">
      <dgm:prSet presAssocID="{6833B8EA-25C7-48F8-B7B8-2241B41F3D54}" presName="negativeSpace" presStyleCnt="0"/>
      <dgm:spPr/>
    </dgm:pt>
    <dgm:pt modelId="{BFDC3A4C-917E-4AD2-8303-C2E930B90227}" type="pres">
      <dgm:prSet presAssocID="{6833B8EA-25C7-48F8-B7B8-2241B41F3D54}" presName="childText" presStyleLbl="conFgAcc1" presStyleIdx="2" presStyleCnt="4">
        <dgm:presLayoutVars>
          <dgm:bulletEnabled val="1"/>
        </dgm:presLayoutVars>
      </dgm:prSet>
      <dgm:spPr/>
    </dgm:pt>
    <dgm:pt modelId="{D34D400A-1B09-46A5-883E-D57043CB9CF7}" type="pres">
      <dgm:prSet presAssocID="{00B6DB9E-3D78-447C-9913-E5EAD1DD8B5E}" presName="spaceBetweenRectangles" presStyleCnt="0"/>
      <dgm:spPr/>
    </dgm:pt>
    <dgm:pt modelId="{72AA0351-48F9-4761-8B47-15CFF030E8FF}" type="pres">
      <dgm:prSet presAssocID="{223E0CEF-6E6E-45FF-A8A0-E297E9B73C2D}" presName="parentLin" presStyleCnt="0"/>
      <dgm:spPr/>
    </dgm:pt>
    <dgm:pt modelId="{461A336E-94AD-4680-9C3E-20FA3C765C9C}" type="pres">
      <dgm:prSet presAssocID="{223E0CEF-6E6E-45FF-A8A0-E297E9B73C2D}" presName="parentLeftMargin" presStyleLbl="node1" presStyleIdx="2" presStyleCnt="4"/>
      <dgm:spPr/>
      <dgm:t>
        <a:bodyPr/>
        <a:lstStyle/>
        <a:p>
          <a:endParaRPr lang="en-US"/>
        </a:p>
      </dgm:t>
    </dgm:pt>
    <dgm:pt modelId="{DE88CFAD-3D83-4980-BA7C-7A6452B195BC}" type="pres">
      <dgm:prSet presAssocID="{223E0CEF-6E6E-45FF-A8A0-E297E9B73C2D}" presName="parentText" presStyleLbl="node1" presStyleIdx="3" presStyleCnt="4">
        <dgm:presLayoutVars>
          <dgm:chMax val="0"/>
          <dgm:bulletEnabled val="1"/>
        </dgm:presLayoutVars>
      </dgm:prSet>
      <dgm:spPr/>
      <dgm:t>
        <a:bodyPr/>
        <a:lstStyle/>
        <a:p>
          <a:endParaRPr lang="en-US"/>
        </a:p>
      </dgm:t>
    </dgm:pt>
    <dgm:pt modelId="{1F8852C9-F478-48FF-A9BD-2F26FB9129DE}" type="pres">
      <dgm:prSet presAssocID="{223E0CEF-6E6E-45FF-A8A0-E297E9B73C2D}" presName="negativeSpace" presStyleCnt="0"/>
      <dgm:spPr/>
    </dgm:pt>
    <dgm:pt modelId="{A7409499-D168-4123-B79A-8BE5E3E4438D}" type="pres">
      <dgm:prSet presAssocID="{223E0CEF-6E6E-45FF-A8A0-E297E9B73C2D}" presName="childText" presStyleLbl="conFgAcc1" presStyleIdx="3" presStyleCnt="4">
        <dgm:presLayoutVars>
          <dgm:bulletEnabled val="1"/>
        </dgm:presLayoutVars>
      </dgm:prSet>
      <dgm:spPr/>
    </dgm:pt>
  </dgm:ptLst>
  <dgm:cxnLst>
    <dgm:cxn modelId="{A8349611-7155-46B3-A1EB-43CDCD1C1C7B}" type="presOf" srcId="{38DFD954-105D-4D3C-B7CE-79F75F79E4E4}" destId="{6CBB55F6-5F6A-4B92-9B66-29DEF778A5E3}" srcOrd="1" destOrd="0" presId="urn:microsoft.com/office/officeart/2005/8/layout/list1"/>
    <dgm:cxn modelId="{18E51ABF-3842-4914-84C5-C3450BA4A250}" srcId="{AB411CCE-4751-4447-AE57-853488E03720}" destId="{6833B8EA-25C7-48F8-B7B8-2241B41F3D54}" srcOrd="2" destOrd="0" parTransId="{EB74100F-0E79-4BC7-8655-22ED00E2D8CD}" sibTransId="{00B6DB9E-3D78-447C-9913-E5EAD1DD8B5E}"/>
    <dgm:cxn modelId="{E1B75788-BA5A-4C20-B8FD-A29477D805E7}" srcId="{AB411CCE-4751-4447-AE57-853488E03720}" destId="{253F8F71-0851-4990-B99F-E5F88887A15B}" srcOrd="1" destOrd="0" parTransId="{9B32968F-2A8B-46DC-A6FA-0138D5D883A0}" sibTransId="{465B6799-8C40-46A2-B531-C3F93B2CB606}"/>
    <dgm:cxn modelId="{FDCF7191-B672-4051-A2F7-6E9086CCF42D}" type="presOf" srcId="{6833B8EA-25C7-48F8-B7B8-2241B41F3D54}" destId="{572672DA-CC2E-4664-8D43-160A3468DFD5}" srcOrd="0" destOrd="0" presId="urn:microsoft.com/office/officeart/2005/8/layout/list1"/>
    <dgm:cxn modelId="{E92FA04B-1EDB-4F4F-956E-D92ABB52CB75}" type="presOf" srcId="{38DFD954-105D-4D3C-B7CE-79F75F79E4E4}" destId="{7634AC3E-C18C-40E3-815F-9BAA864F2E1C}" srcOrd="0" destOrd="0" presId="urn:microsoft.com/office/officeart/2005/8/layout/list1"/>
    <dgm:cxn modelId="{5F34D867-4467-4F5C-B3C6-3FF2DE4EDE3D}" srcId="{AB411CCE-4751-4447-AE57-853488E03720}" destId="{38DFD954-105D-4D3C-B7CE-79F75F79E4E4}" srcOrd="0" destOrd="0" parTransId="{B577859C-6515-4348-A2AA-BEACDBA0830B}" sibTransId="{838C4343-9720-46F7-BD45-1494CBADB1F2}"/>
    <dgm:cxn modelId="{56E943D8-55B6-4BA1-98D2-F016C150177C}" type="presOf" srcId="{223E0CEF-6E6E-45FF-A8A0-E297E9B73C2D}" destId="{DE88CFAD-3D83-4980-BA7C-7A6452B195BC}" srcOrd="1" destOrd="0" presId="urn:microsoft.com/office/officeart/2005/8/layout/list1"/>
    <dgm:cxn modelId="{7D66D02F-377C-4C30-A209-A020D5C7E9C0}" type="presOf" srcId="{6833B8EA-25C7-48F8-B7B8-2241B41F3D54}" destId="{70F9F9CF-C8BA-4E62-826B-DD3F7ADC7BF8}" srcOrd="1" destOrd="0" presId="urn:microsoft.com/office/officeart/2005/8/layout/list1"/>
    <dgm:cxn modelId="{83F01AAD-E384-451B-AD8A-41DACE8C79FB}" type="presOf" srcId="{AB411CCE-4751-4447-AE57-853488E03720}" destId="{0FDB2995-99DB-4CAE-B461-0E4E98D82134}" srcOrd="0" destOrd="0" presId="urn:microsoft.com/office/officeart/2005/8/layout/list1"/>
    <dgm:cxn modelId="{B37320A8-F206-4246-B2D3-22E8824CF552}" type="presOf" srcId="{223E0CEF-6E6E-45FF-A8A0-E297E9B73C2D}" destId="{461A336E-94AD-4680-9C3E-20FA3C765C9C}" srcOrd="0" destOrd="0" presId="urn:microsoft.com/office/officeart/2005/8/layout/list1"/>
    <dgm:cxn modelId="{4259E212-29BB-443F-8463-490E3962C067}" type="presOf" srcId="{253F8F71-0851-4990-B99F-E5F88887A15B}" destId="{7B21FF7F-A103-48E4-A66F-87721E2AE57F}" srcOrd="1" destOrd="0" presId="urn:microsoft.com/office/officeart/2005/8/layout/list1"/>
    <dgm:cxn modelId="{3B9021DA-5BCD-43C0-8227-8607AFB9E7E6}" type="presOf" srcId="{253F8F71-0851-4990-B99F-E5F88887A15B}" destId="{A338DAA2-7D70-457F-8B60-866268427777}" srcOrd="0" destOrd="0" presId="urn:microsoft.com/office/officeart/2005/8/layout/list1"/>
    <dgm:cxn modelId="{456D230C-EFDF-49C8-A343-97FF595125CC}" srcId="{AB411CCE-4751-4447-AE57-853488E03720}" destId="{223E0CEF-6E6E-45FF-A8A0-E297E9B73C2D}" srcOrd="3" destOrd="0" parTransId="{D08DDEC8-0E90-4ADF-B38B-5410E3C8957A}" sibTransId="{80D66ADD-EF1B-4928-8F6E-8C0228443E5E}"/>
    <dgm:cxn modelId="{B1695E86-32BE-4FF5-B634-C32CCDFEF2D7}" type="presParOf" srcId="{0FDB2995-99DB-4CAE-B461-0E4E98D82134}" destId="{3C629309-5D0E-4138-9052-B7C713DCFF80}" srcOrd="0" destOrd="0" presId="urn:microsoft.com/office/officeart/2005/8/layout/list1"/>
    <dgm:cxn modelId="{9BAA5381-D3A5-40DE-89E8-4B82FD89CF27}" type="presParOf" srcId="{3C629309-5D0E-4138-9052-B7C713DCFF80}" destId="{7634AC3E-C18C-40E3-815F-9BAA864F2E1C}" srcOrd="0" destOrd="0" presId="urn:microsoft.com/office/officeart/2005/8/layout/list1"/>
    <dgm:cxn modelId="{F51E5F7D-CB58-472C-8390-0471049CE20D}" type="presParOf" srcId="{3C629309-5D0E-4138-9052-B7C713DCFF80}" destId="{6CBB55F6-5F6A-4B92-9B66-29DEF778A5E3}" srcOrd="1" destOrd="0" presId="urn:microsoft.com/office/officeart/2005/8/layout/list1"/>
    <dgm:cxn modelId="{ED8B41E4-CC8E-4F4A-A7B9-3457F03C09BE}" type="presParOf" srcId="{0FDB2995-99DB-4CAE-B461-0E4E98D82134}" destId="{C31C7F39-B660-422D-AFE5-BEF613D38EB3}" srcOrd="1" destOrd="0" presId="urn:microsoft.com/office/officeart/2005/8/layout/list1"/>
    <dgm:cxn modelId="{D990A8F6-B2EF-4A07-AFCF-6E9952F1B5B6}" type="presParOf" srcId="{0FDB2995-99DB-4CAE-B461-0E4E98D82134}" destId="{9B12337A-E18B-4111-83B9-B442EDE62BD0}" srcOrd="2" destOrd="0" presId="urn:microsoft.com/office/officeart/2005/8/layout/list1"/>
    <dgm:cxn modelId="{4E0D96FF-52FE-4498-9335-E08FBF9834B6}" type="presParOf" srcId="{0FDB2995-99DB-4CAE-B461-0E4E98D82134}" destId="{CAD72836-1974-4B61-A61D-D5E1E58C3D38}" srcOrd="3" destOrd="0" presId="urn:microsoft.com/office/officeart/2005/8/layout/list1"/>
    <dgm:cxn modelId="{CB6CAB73-7A66-45D7-8DE4-A4E9702AF2A6}" type="presParOf" srcId="{0FDB2995-99DB-4CAE-B461-0E4E98D82134}" destId="{DD87F148-7007-48AE-A22A-7C49B04A5330}" srcOrd="4" destOrd="0" presId="urn:microsoft.com/office/officeart/2005/8/layout/list1"/>
    <dgm:cxn modelId="{BB55E0A1-4AB5-4411-875A-EB3B9C3A6AFF}" type="presParOf" srcId="{DD87F148-7007-48AE-A22A-7C49B04A5330}" destId="{A338DAA2-7D70-457F-8B60-866268427777}" srcOrd="0" destOrd="0" presId="urn:microsoft.com/office/officeart/2005/8/layout/list1"/>
    <dgm:cxn modelId="{520BD07C-17E9-43D1-9EAC-42A4475080C2}" type="presParOf" srcId="{DD87F148-7007-48AE-A22A-7C49B04A5330}" destId="{7B21FF7F-A103-48E4-A66F-87721E2AE57F}" srcOrd="1" destOrd="0" presId="urn:microsoft.com/office/officeart/2005/8/layout/list1"/>
    <dgm:cxn modelId="{EDFC794F-ADBE-4410-8441-ADE0B82B9A91}" type="presParOf" srcId="{0FDB2995-99DB-4CAE-B461-0E4E98D82134}" destId="{A9174721-53DE-445C-ACAB-684DEB4F861E}" srcOrd="5" destOrd="0" presId="urn:microsoft.com/office/officeart/2005/8/layout/list1"/>
    <dgm:cxn modelId="{FC7DA0E8-F1C5-44A3-9DC0-09CECB7EE89D}" type="presParOf" srcId="{0FDB2995-99DB-4CAE-B461-0E4E98D82134}" destId="{AF6471DE-1FB3-4E06-9D2D-4523894CEE2E}" srcOrd="6" destOrd="0" presId="urn:microsoft.com/office/officeart/2005/8/layout/list1"/>
    <dgm:cxn modelId="{BE189CB3-CFC2-4BD4-97FE-015728C2DD16}" type="presParOf" srcId="{0FDB2995-99DB-4CAE-B461-0E4E98D82134}" destId="{8E9C326B-42A9-4C73-983E-A924EBBA4C2F}" srcOrd="7" destOrd="0" presId="urn:microsoft.com/office/officeart/2005/8/layout/list1"/>
    <dgm:cxn modelId="{4DBF5D0E-55B9-40BE-A78D-C2E46C27E7F6}" type="presParOf" srcId="{0FDB2995-99DB-4CAE-B461-0E4E98D82134}" destId="{6651247E-970B-4C9C-97DA-6FC0DAB121F9}" srcOrd="8" destOrd="0" presId="urn:microsoft.com/office/officeart/2005/8/layout/list1"/>
    <dgm:cxn modelId="{F735CE30-E65A-402C-981C-CE5703153C9D}" type="presParOf" srcId="{6651247E-970B-4C9C-97DA-6FC0DAB121F9}" destId="{572672DA-CC2E-4664-8D43-160A3468DFD5}" srcOrd="0" destOrd="0" presId="urn:microsoft.com/office/officeart/2005/8/layout/list1"/>
    <dgm:cxn modelId="{A7D5DA18-FF5D-4B37-8983-8C249E286E5B}" type="presParOf" srcId="{6651247E-970B-4C9C-97DA-6FC0DAB121F9}" destId="{70F9F9CF-C8BA-4E62-826B-DD3F7ADC7BF8}" srcOrd="1" destOrd="0" presId="urn:microsoft.com/office/officeart/2005/8/layout/list1"/>
    <dgm:cxn modelId="{B6A10152-8375-407E-A900-E21E111BDE57}" type="presParOf" srcId="{0FDB2995-99DB-4CAE-B461-0E4E98D82134}" destId="{F624EEA8-E990-47FC-A8D6-2BB07B7B5996}" srcOrd="9" destOrd="0" presId="urn:microsoft.com/office/officeart/2005/8/layout/list1"/>
    <dgm:cxn modelId="{CA4B893F-2A75-479F-8CFD-FA0064ED599A}" type="presParOf" srcId="{0FDB2995-99DB-4CAE-B461-0E4E98D82134}" destId="{BFDC3A4C-917E-4AD2-8303-C2E930B90227}" srcOrd="10" destOrd="0" presId="urn:microsoft.com/office/officeart/2005/8/layout/list1"/>
    <dgm:cxn modelId="{22AC5B52-AD26-4D31-BF40-82DC0688E097}" type="presParOf" srcId="{0FDB2995-99DB-4CAE-B461-0E4E98D82134}" destId="{D34D400A-1B09-46A5-883E-D57043CB9CF7}" srcOrd="11" destOrd="0" presId="urn:microsoft.com/office/officeart/2005/8/layout/list1"/>
    <dgm:cxn modelId="{04C5F92F-8A75-492E-8D68-02FC792DE99E}" type="presParOf" srcId="{0FDB2995-99DB-4CAE-B461-0E4E98D82134}" destId="{72AA0351-48F9-4761-8B47-15CFF030E8FF}" srcOrd="12" destOrd="0" presId="urn:microsoft.com/office/officeart/2005/8/layout/list1"/>
    <dgm:cxn modelId="{59257E5C-42AD-418B-A6DF-71CA8E8AD4A9}" type="presParOf" srcId="{72AA0351-48F9-4761-8B47-15CFF030E8FF}" destId="{461A336E-94AD-4680-9C3E-20FA3C765C9C}" srcOrd="0" destOrd="0" presId="urn:microsoft.com/office/officeart/2005/8/layout/list1"/>
    <dgm:cxn modelId="{50CA473A-CB00-46BD-A2DC-4A2B46163181}" type="presParOf" srcId="{72AA0351-48F9-4761-8B47-15CFF030E8FF}" destId="{DE88CFAD-3D83-4980-BA7C-7A6452B195BC}" srcOrd="1" destOrd="0" presId="urn:microsoft.com/office/officeart/2005/8/layout/list1"/>
    <dgm:cxn modelId="{4BFD117A-8D57-4BC0-A39F-D44EB42E475B}" type="presParOf" srcId="{0FDB2995-99DB-4CAE-B461-0E4E98D82134}" destId="{1F8852C9-F478-48FF-A9BD-2F26FB9129DE}" srcOrd="13" destOrd="0" presId="urn:microsoft.com/office/officeart/2005/8/layout/list1"/>
    <dgm:cxn modelId="{84BA7593-5953-41E2-9D2C-18E9C1B14E83}" type="presParOf" srcId="{0FDB2995-99DB-4CAE-B461-0E4E98D82134}" destId="{A7409499-D168-4123-B79A-8BE5E3E4438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52695B-BF2D-4EAE-B27E-9E5CEAACC607}">
      <dsp:nvSpPr>
        <dsp:cNvPr id="0" name=""/>
        <dsp:cNvSpPr/>
      </dsp:nvSpPr>
      <dsp:spPr>
        <a:xfrm>
          <a:off x="11200"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dirty="0" smtClean="0">
              <a:latin typeface="Helvetica" panose="020B0604020202020204" pitchFamily="34" charset="0"/>
              <a:cs typeface="Helvetica" panose="020B0604020202020204" pitchFamily="34" charset="0"/>
            </a:rPr>
            <a:t>Be</a:t>
          </a:r>
          <a:r>
            <a:rPr lang="en-US" sz="1600" b="1" kern="1200" dirty="0" smtClean="0">
              <a:latin typeface="Helvetica" panose="020B0604020202020204" pitchFamily="34" charset="0"/>
              <a:cs typeface="Helvetica" panose="020B0604020202020204" pitchFamily="34" charset="0"/>
            </a:rPr>
            <a:t> </a:t>
          </a:r>
          <a:r>
            <a:rPr lang="en-US" sz="1200" b="1" kern="1200" dirty="0" smtClean="0">
              <a:latin typeface="Helvetica" panose="020B0604020202020204" pitchFamily="34" charset="0"/>
              <a:cs typeface="Helvetica" panose="020B0604020202020204" pitchFamily="34" charset="0"/>
            </a:rPr>
            <a:t>Demanding</a:t>
          </a:r>
          <a:endParaRPr lang="en-US" sz="1200" b="1" kern="1200" dirty="0">
            <a:latin typeface="Helvetica" panose="020B0604020202020204" pitchFamily="34" charset="0"/>
            <a:cs typeface="Helvetica" panose="020B0604020202020204" pitchFamily="34" charset="0"/>
          </a:endParaRPr>
        </a:p>
      </dsp:txBody>
      <dsp:txXfrm>
        <a:off x="11200" y="1026991"/>
        <a:ext cx="1327313" cy="416029"/>
      </dsp:txXfrm>
    </dsp:sp>
    <dsp:sp modelId="{ABF0D7B3-6C61-4EAD-9FF1-B50F6FC39C80}">
      <dsp:nvSpPr>
        <dsp:cNvPr id="0" name=""/>
        <dsp:cNvSpPr/>
      </dsp:nvSpPr>
      <dsp:spPr>
        <a:xfrm>
          <a:off x="11200"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Helvetica" panose="020B0604020202020204" pitchFamily="34" charset="0"/>
              <a:cs typeface="Helvetica" panose="020B0604020202020204" pitchFamily="34" charset="0"/>
            </a:rPr>
            <a:t>I use standards to guide every learning opportunity</a:t>
          </a:r>
          <a:endParaRPr lang="en-US" sz="1400" kern="1200" dirty="0">
            <a:latin typeface="Helvetica" panose="020B0604020202020204" pitchFamily="34" charset="0"/>
            <a:cs typeface="Helvetica"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latin typeface="Helvetica" panose="020B0604020202020204" pitchFamily="34" charset="0"/>
            <a:cs typeface="Helvetica" panose="020B0604020202020204" pitchFamily="34" charset="0"/>
          </a:endParaRPr>
        </a:p>
        <a:p>
          <a:pPr marL="114300" lvl="1" indent="-114300" algn="l" defTabSz="622300">
            <a:lnSpc>
              <a:spcPct val="90000"/>
            </a:lnSpc>
            <a:spcBef>
              <a:spcPct val="0"/>
            </a:spcBef>
            <a:spcAft>
              <a:spcPct val="15000"/>
            </a:spcAft>
            <a:buChar char="••"/>
          </a:pPr>
          <a:r>
            <a:rPr lang="en-US" sz="1400" kern="1200" dirty="0" smtClean="0">
              <a:latin typeface="Helvetica" panose="020B0604020202020204" pitchFamily="34" charset="0"/>
              <a:cs typeface="Helvetica" panose="020B0604020202020204" pitchFamily="34" charset="0"/>
            </a:rPr>
            <a:t>Why it’s important: </a:t>
          </a:r>
          <a:endParaRPr lang="en-US" sz="1400" kern="1200" dirty="0">
            <a:latin typeface="Helvetica" panose="020B0604020202020204" pitchFamily="34" charset="0"/>
            <a:cs typeface="Helvetica" panose="020B0604020202020204" pitchFamily="34" charset="0"/>
          </a:endParaRPr>
        </a:p>
        <a:p>
          <a:pPr marL="57150" lvl="1" indent="-57150" algn="l" defTabSz="444500">
            <a:lnSpc>
              <a:spcPct val="90000"/>
            </a:lnSpc>
            <a:spcBef>
              <a:spcPct val="0"/>
            </a:spcBef>
            <a:spcAft>
              <a:spcPct val="15000"/>
            </a:spcAft>
            <a:buChar char="••"/>
          </a:pPr>
          <a:r>
            <a:rPr lang="en-US" sz="1000" kern="1200" dirty="0" smtClean="0">
              <a:latin typeface="Helvetica" panose="020B0604020202020204" pitchFamily="34" charset="0"/>
              <a:cs typeface="Helvetica" panose="020B0604020202020204" pitchFamily="34" charset="0"/>
            </a:rPr>
            <a:t>Strongest indicator of student success is the opportunity to learn—how the curriculum is aligned with standards and assessments. Alignment ensures students are challenged to make up for gaps as well as eliminating redundancies </a:t>
          </a:r>
          <a:endParaRPr lang="en-US" sz="1000" kern="1200" dirty="0">
            <a:latin typeface="Helvetica" panose="020B0604020202020204" pitchFamily="34" charset="0"/>
            <a:cs typeface="Helvetica" panose="020B0604020202020204" pitchFamily="34" charset="0"/>
          </a:endParaRPr>
        </a:p>
      </dsp:txBody>
      <dsp:txXfrm>
        <a:off x="11200" y="1443020"/>
        <a:ext cx="1327313" cy="4083187"/>
      </dsp:txXfrm>
    </dsp:sp>
    <dsp:sp modelId="{09FDB1AC-AC62-4E60-8E8F-6CD5AF0B85FF}">
      <dsp:nvSpPr>
        <dsp:cNvPr id="0" name=""/>
        <dsp:cNvSpPr/>
      </dsp:nvSpPr>
      <dsp:spPr>
        <a:xfrm>
          <a:off x="1524337"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Helvetica" panose="020B0604020202020204" pitchFamily="34" charset="0"/>
              <a:cs typeface="Helvetica" panose="020B0604020202020204" pitchFamily="34" charset="0"/>
            </a:rPr>
            <a:t>What it looks like</a:t>
          </a:r>
          <a:endParaRPr lang="en-US" sz="1200" kern="1200" dirty="0">
            <a:latin typeface="Helvetica" panose="020B0604020202020204" pitchFamily="34" charset="0"/>
            <a:cs typeface="Helvetica" panose="020B0604020202020204" pitchFamily="34" charset="0"/>
          </a:endParaRPr>
        </a:p>
      </dsp:txBody>
      <dsp:txXfrm>
        <a:off x="1524337" y="1026991"/>
        <a:ext cx="1327313" cy="416029"/>
      </dsp:txXfrm>
    </dsp:sp>
    <dsp:sp modelId="{11693355-1A8D-4D37-96CF-58041490BE35}">
      <dsp:nvSpPr>
        <dsp:cNvPr id="0" name=""/>
        <dsp:cNvSpPr/>
      </dsp:nvSpPr>
      <dsp:spPr>
        <a:xfrm>
          <a:off x="1524337"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Helvetica" panose="020B0604020202020204" pitchFamily="34" charset="0"/>
              <a:cs typeface="Helvetica" panose="020B0604020202020204" pitchFamily="34" charset="0"/>
            </a:rPr>
            <a:t>Unpack standards—what do students need to know, do, and identify big ideas. Not one size fits all, but a platform for creative lesson planning and self-directed learning.</a:t>
          </a:r>
          <a:endParaRPr lang="en-US" sz="1400" kern="1200" dirty="0">
            <a:latin typeface="Helvetica" panose="020B0604020202020204" pitchFamily="34" charset="0"/>
            <a:cs typeface="Helvetica" panose="020B0604020202020204" pitchFamily="34" charset="0"/>
          </a:endParaRPr>
        </a:p>
      </dsp:txBody>
      <dsp:txXfrm>
        <a:off x="1524337" y="1443020"/>
        <a:ext cx="1327313" cy="4083187"/>
      </dsp:txXfrm>
    </dsp:sp>
    <dsp:sp modelId="{6176E5EB-D11B-4EFF-B865-4C28024EF6C6}">
      <dsp:nvSpPr>
        <dsp:cNvPr id="0" name=""/>
        <dsp:cNvSpPr/>
      </dsp:nvSpPr>
      <dsp:spPr>
        <a:xfrm>
          <a:off x="3037474"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Helvetica" panose="020B0604020202020204" pitchFamily="34" charset="0"/>
              <a:cs typeface="Helvetica" panose="020B0604020202020204" pitchFamily="34" charset="0"/>
            </a:rPr>
            <a:t>Setting </a:t>
          </a:r>
          <a:endParaRPr lang="en-US" sz="1200" kern="1200" dirty="0">
            <a:latin typeface="Helvetica" panose="020B0604020202020204" pitchFamily="34" charset="0"/>
            <a:cs typeface="Helvetica" panose="020B0604020202020204" pitchFamily="34" charset="0"/>
          </a:endParaRPr>
        </a:p>
      </dsp:txBody>
      <dsp:txXfrm>
        <a:off x="3037474" y="1026991"/>
        <a:ext cx="1327313" cy="416029"/>
      </dsp:txXfrm>
    </dsp:sp>
    <dsp:sp modelId="{414E7A0E-BE3B-4E16-8842-C80E30A7C1F2}">
      <dsp:nvSpPr>
        <dsp:cNvPr id="0" name=""/>
        <dsp:cNvSpPr/>
      </dsp:nvSpPr>
      <dsp:spPr>
        <a:xfrm>
          <a:off x="3037474"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Classroom</a:t>
          </a:r>
          <a:endParaRPr lang="en-US" sz="1200" kern="1200" dirty="0">
            <a:solidFill>
              <a:srgbClr val="FF0000"/>
            </a:solidFill>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Reference</a:t>
          </a:r>
          <a:endParaRPr lang="en-US" sz="1200" kern="1200" dirty="0">
            <a:solidFill>
              <a:srgbClr val="FF0000"/>
            </a:solidFill>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Individual</a:t>
          </a:r>
          <a:endParaRPr lang="en-US" sz="1200" kern="1200" dirty="0">
            <a:solidFill>
              <a:srgbClr val="FF0000"/>
            </a:solidFill>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Small Group</a:t>
          </a:r>
          <a:endParaRPr lang="en-US" sz="1200" kern="1200" dirty="0">
            <a:solidFill>
              <a:srgbClr val="FF0000"/>
            </a:solidFill>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Workshop</a:t>
          </a:r>
          <a:endParaRPr lang="en-US" sz="1200" kern="1200" dirty="0">
            <a:solidFill>
              <a:srgbClr val="FF0000"/>
            </a:solidFill>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rgbClr val="FF0000"/>
              </a:solidFill>
              <a:latin typeface="Helvetica" panose="020B0604020202020204" pitchFamily="34" charset="0"/>
              <a:cs typeface="Helvetica" panose="020B0604020202020204" pitchFamily="34" charset="0"/>
            </a:rPr>
            <a:t>Other</a:t>
          </a:r>
          <a:endParaRPr lang="en-US" sz="1200" kern="1200" dirty="0">
            <a:solidFill>
              <a:srgbClr val="FF0000"/>
            </a:solidFill>
            <a:latin typeface="Helvetica" panose="020B0604020202020204" pitchFamily="34" charset="0"/>
            <a:cs typeface="Helvetica" panose="020B0604020202020204" pitchFamily="34" charset="0"/>
          </a:endParaRPr>
        </a:p>
      </dsp:txBody>
      <dsp:txXfrm>
        <a:off x="3037474" y="1443020"/>
        <a:ext cx="1327313" cy="4083187"/>
      </dsp:txXfrm>
    </dsp:sp>
    <dsp:sp modelId="{72928257-001F-4F6B-9B5A-EE267E93D138}">
      <dsp:nvSpPr>
        <dsp:cNvPr id="0" name=""/>
        <dsp:cNvSpPr/>
      </dsp:nvSpPr>
      <dsp:spPr>
        <a:xfrm>
          <a:off x="4550611"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Helvetica" panose="020B0604020202020204" pitchFamily="34" charset="0"/>
              <a:cs typeface="Helvetica" panose="020B0604020202020204" pitchFamily="34" charset="0"/>
            </a:rPr>
            <a:t>Example, Action or Reflection</a:t>
          </a:r>
          <a:endParaRPr lang="en-US" sz="1200" kern="1200" dirty="0">
            <a:latin typeface="Helvetica" panose="020B0604020202020204" pitchFamily="34" charset="0"/>
            <a:cs typeface="Helvetica" panose="020B0604020202020204" pitchFamily="34" charset="0"/>
          </a:endParaRPr>
        </a:p>
      </dsp:txBody>
      <dsp:txXfrm>
        <a:off x="4550611" y="1026991"/>
        <a:ext cx="1327313" cy="416029"/>
      </dsp:txXfrm>
    </dsp:sp>
    <dsp:sp modelId="{D0C5058B-9075-4EFD-9416-D63C31D3943C}">
      <dsp:nvSpPr>
        <dsp:cNvPr id="0" name=""/>
        <dsp:cNvSpPr/>
      </dsp:nvSpPr>
      <dsp:spPr>
        <a:xfrm>
          <a:off x="4550611"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Helvetica" panose="020B0604020202020204" pitchFamily="34" charset="0"/>
              <a:cs typeface="Helvetica" panose="020B0604020202020204" pitchFamily="34" charset="0"/>
            </a:rPr>
            <a:t>Read, research, and apply the standards for your institution, your accrediting organization, or professional standards  (ACRL, AASL, AAC&amp;U, etc.)</a:t>
          </a:r>
          <a:endParaRPr lang="en-US" sz="1200" kern="1200" dirty="0">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Helvetica" panose="020B0604020202020204" pitchFamily="34" charset="0"/>
              <a:cs typeface="Helvetica" panose="020B0604020202020204" pitchFamily="34" charset="0"/>
            </a:rPr>
            <a:t>Dissect those standards that may not make sense for your particular situation</a:t>
          </a:r>
          <a:endParaRPr lang="en-US" sz="1200" kern="1200" dirty="0">
            <a:latin typeface="Helvetica" panose="020B0604020202020204" pitchFamily="34" charset="0"/>
            <a:cs typeface="Helvetica"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latin typeface="Helvetica" panose="020B0604020202020204" pitchFamily="34" charset="0"/>
              <a:cs typeface="Helvetica" panose="020B0604020202020204" pitchFamily="34" charset="0"/>
            </a:rPr>
            <a:t>Expand curriculum mapping to include information literacy</a:t>
          </a:r>
          <a:endParaRPr lang="en-US" sz="1200" kern="1200" dirty="0">
            <a:latin typeface="Helvetica" panose="020B0604020202020204" pitchFamily="34" charset="0"/>
            <a:cs typeface="Helvetica" panose="020B0604020202020204" pitchFamily="34" charset="0"/>
          </a:endParaRPr>
        </a:p>
      </dsp:txBody>
      <dsp:txXfrm>
        <a:off x="4550611" y="1443020"/>
        <a:ext cx="1327313" cy="4083187"/>
      </dsp:txXfrm>
    </dsp:sp>
    <dsp:sp modelId="{15222344-D871-411E-99ED-3CE789013A33}">
      <dsp:nvSpPr>
        <dsp:cNvPr id="0" name=""/>
        <dsp:cNvSpPr/>
      </dsp:nvSpPr>
      <dsp:spPr>
        <a:xfrm>
          <a:off x="6063749"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Helvetica" panose="020B0604020202020204" pitchFamily="34" charset="0"/>
              <a:cs typeface="Helvetica" panose="020B0604020202020204" pitchFamily="34" charset="0"/>
            </a:rPr>
            <a:t>Tool or Resource</a:t>
          </a:r>
          <a:endParaRPr lang="en-US" sz="1200" kern="1200" dirty="0">
            <a:latin typeface="Helvetica" panose="020B0604020202020204" pitchFamily="34" charset="0"/>
            <a:cs typeface="Helvetica" panose="020B0604020202020204" pitchFamily="34" charset="0"/>
          </a:endParaRPr>
        </a:p>
      </dsp:txBody>
      <dsp:txXfrm>
        <a:off x="6063749" y="1026991"/>
        <a:ext cx="1327313" cy="416029"/>
      </dsp:txXfrm>
    </dsp:sp>
    <dsp:sp modelId="{43E4D28E-52C7-48F5-8D65-FA2E317A5A9F}">
      <dsp:nvSpPr>
        <dsp:cNvPr id="0" name=""/>
        <dsp:cNvSpPr/>
      </dsp:nvSpPr>
      <dsp:spPr>
        <a:xfrm>
          <a:off x="6063749"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latin typeface="Helvetica" panose="020B0604020202020204" pitchFamily="34" charset="0"/>
              <a:cs typeface="Helvetica" panose="020B0604020202020204" pitchFamily="34" charset="0"/>
            </a:rPr>
            <a:t>http://www.aacu.org/VALUE/rubrics/</a:t>
          </a:r>
          <a:endParaRPr lang="en-US"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Helvetica" panose="020B0604020202020204" pitchFamily="34" charset="0"/>
              <a:cs typeface="Helvetica" panose="020B0604020202020204" pitchFamily="34" charset="0"/>
            </a:rPr>
            <a:t>http://www.ala.org/acrl/standards/informationliteracycompetency</a:t>
          </a:r>
          <a:endParaRPr lang="en-US" sz="1100" kern="1200" dirty="0">
            <a:latin typeface="Helvetica" panose="020B0604020202020204" pitchFamily="34" charset="0"/>
            <a:cs typeface="Helvetica" panose="020B0604020202020204" pitchFamily="34" charset="0"/>
          </a:endParaRPr>
        </a:p>
        <a:p>
          <a:pPr marL="57150" lvl="1" indent="-57150" algn="l" defTabSz="488950">
            <a:lnSpc>
              <a:spcPct val="90000"/>
            </a:lnSpc>
            <a:spcBef>
              <a:spcPct val="0"/>
            </a:spcBef>
            <a:spcAft>
              <a:spcPct val="15000"/>
            </a:spcAft>
            <a:buChar char="••"/>
          </a:pPr>
          <a:r>
            <a:rPr lang="en-US" sz="1100" kern="1200" dirty="0" smtClean="0">
              <a:latin typeface="Helvetica" panose="020B0604020202020204" pitchFamily="34" charset="0"/>
              <a:cs typeface="Helvetica" panose="020B0604020202020204" pitchFamily="34" charset="0"/>
            </a:rPr>
            <a:t>http://crln.acrl.org/content/71/10/534.full</a:t>
          </a:r>
          <a:endParaRPr lang="en-US" sz="1100" kern="1200" dirty="0">
            <a:latin typeface="Helvetica" panose="020B0604020202020204" pitchFamily="34" charset="0"/>
            <a:cs typeface="Helvetica" panose="020B0604020202020204" pitchFamily="34" charset="0"/>
          </a:endParaRPr>
        </a:p>
      </dsp:txBody>
      <dsp:txXfrm>
        <a:off x="6063749" y="1443020"/>
        <a:ext cx="1327313" cy="4083187"/>
      </dsp:txXfrm>
    </dsp:sp>
    <dsp:sp modelId="{23BEB553-F862-4363-8E43-3A0E75AE0592}">
      <dsp:nvSpPr>
        <dsp:cNvPr id="0" name=""/>
        <dsp:cNvSpPr/>
      </dsp:nvSpPr>
      <dsp:spPr>
        <a:xfrm>
          <a:off x="7576886" y="1026991"/>
          <a:ext cx="1327313" cy="416029"/>
        </a:xfrm>
        <a:prstGeom prst="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latin typeface="Helvetica" panose="020B0604020202020204" pitchFamily="34" charset="0"/>
              <a:cs typeface="Helvetica" panose="020B0604020202020204" pitchFamily="34" charset="0"/>
            </a:rPr>
            <a:t>Standard or Outcome</a:t>
          </a:r>
          <a:endParaRPr lang="en-US" sz="1200" kern="1200" dirty="0">
            <a:latin typeface="Helvetica" panose="020B0604020202020204" pitchFamily="34" charset="0"/>
            <a:cs typeface="Helvetica" panose="020B0604020202020204" pitchFamily="34" charset="0"/>
          </a:endParaRPr>
        </a:p>
      </dsp:txBody>
      <dsp:txXfrm>
        <a:off x="7576886" y="1026991"/>
        <a:ext cx="1327313" cy="416029"/>
      </dsp:txXfrm>
    </dsp:sp>
    <dsp:sp modelId="{707457DA-52D0-4C4C-A40E-7CBD3E11C927}">
      <dsp:nvSpPr>
        <dsp:cNvPr id="0" name=""/>
        <dsp:cNvSpPr/>
      </dsp:nvSpPr>
      <dsp:spPr>
        <a:xfrm>
          <a:off x="7576886" y="1443020"/>
          <a:ext cx="1327313" cy="4083187"/>
        </a:xfrm>
        <a:prstGeom prst="rect">
          <a:avLst/>
        </a:prstGeom>
        <a:solidFill>
          <a:schemeClr val="lt1">
            <a:alpha val="90000"/>
            <a:tint val="40000"/>
            <a:hueOff val="0"/>
            <a:satOff val="0"/>
            <a:lumOff val="0"/>
            <a:alphaOff val="0"/>
          </a:schemeClr>
        </a:solidFill>
        <a:ln w="254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latin typeface="Helvetica" panose="020B0604020202020204" pitchFamily="34" charset="0"/>
              <a:cs typeface="Helvetica" panose="020B0604020202020204" pitchFamily="34" charset="0"/>
            </a:rPr>
            <a:t>The information  literate student  defines and articulates the need for information. (ACRL, Performance Indicator 1)</a:t>
          </a:r>
          <a:endParaRPr lang="en-US" sz="1200" kern="1200" dirty="0">
            <a:latin typeface="Helvetica" panose="020B0604020202020204" pitchFamily="34" charset="0"/>
            <a:cs typeface="Helvetica" panose="020B0604020202020204" pitchFamily="34" charset="0"/>
          </a:endParaRPr>
        </a:p>
      </dsp:txBody>
      <dsp:txXfrm>
        <a:off x="7576886" y="1443020"/>
        <a:ext cx="1327313" cy="4083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12337A-E18B-4111-83B9-B442EDE62BD0}">
      <dsp:nvSpPr>
        <dsp:cNvPr id="0" name=""/>
        <dsp:cNvSpPr/>
      </dsp:nvSpPr>
      <dsp:spPr>
        <a:xfrm>
          <a:off x="0" y="1694159"/>
          <a:ext cx="7848600"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B55F6-5F6A-4B92-9B66-29DEF778A5E3}">
      <dsp:nvSpPr>
        <dsp:cNvPr id="0" name=""/>
        <dsp:cNvSpPr/>
      </dsp:nvSpPr>
      <dsp:spPr>
        <a:xfrm>
          <a:off x="392430" y="1413719"/>
          <a:ext cx="549402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844550">
            <a:lnSpc>
              <a:spcPct val="90000"/>
            </a:lnSpc>
            <a:spcBef>
              <a:spcPct val="0"/>
            </a:spcBef>
            <a:spcAft>
              <a:spcPct val="35000"/>
            </a:spcAft>
          </a:pPr>
          <a:r>
            <a:rPr lang="en-US" sz="1900" kern="1200" dirty="0" smtClean="0"/>
            <a:t>Guide lesson and unit planning</a:t>
          </a:r>
          <a:endParaRPr lang="en-US" sz="1900" kern="1200" dirty="0"/>
        </a:p>
      </dsp:txBody>
      <dsp:txXfrm>
        <a:off x="419810" y="1441099"/>
        <a:ext cx="5439260" cy="506120"/>
      </dsp:txXfrm>
    </dsp:sp>
    <dsp:sp modelId="{AF6471DE-1FB3-4E06-9D2D-4523894CEE2E}">
      <dsp:nvSpPr>
        <dsp:cNvPr id="0" name=""/>
        <dsp:cNvSpPr/>
      </dsp:nvSpPr>
      <dsp:spPr>
        <a:xfrm>
          <a:off x="0" y="2556000"/>
          <a:ext cx="7848600"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1FF7F-A103-48E4-A66F-87721E2AE57F}">
      <dsp:nvSpPr>
        <dsp:cNvPr id="0" name=""/>
        <dsp:cNvSpPr/>
      </dsp:nvSpPr>
      <dsp:spPr>
        <a:xfrm>
          <a:off x="392430" y="2275559"/>
          <a:ext cx="549402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844550">
            <a:lnSpc>
              <a:spcPct val="90000"/>
            </a:lnSpc>
            <a:spcBef>
              <a:spcPct val="0"/>
            </a:spcBef>
            <a:spcAft>
              <a:spcPct val="35000"/>
            </a:spcAft>
          </a:pPr>
          <a:r>
            <a:rPr lang="en-US" sz="1900" kern="1200" dirty="0" smtClean="0"/>
            <a:t>Windshield and review mirror for lesson planning</a:t>
          </a:r>
          <a:endParaRPr lang="en-US" sz="1900" kern="1200" dirty="0"/>
        </a:p>
      </dsp:txBody>
      <dsp:txXfrm>
        <a:off x="419810" y="2302939"/>
        <a:ext cx="5439260" cy="506120"/>
      </dsp:txXfrm>
    </dsp:sp>
    <dsp:sp modelId="{BFDC3A4C-917E-4AD2-8303-C2E930B90227}">
      <dsp:nvSpPr>
        <dsp:cNvPr id="0" name=""/>
        <dsp:cNvSpPr/>
      </dsp:nvSpPr>
      <dsp:spPr>
        <a:xfrm>
          <a:off x="0" y="3417840"/>
          <a:ext cx="7848600"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9F9CF-C8BA-4E62-826B-DD3F7ADC7BF8}">
      <dsp:nvSpPr>
        <dsp:cNvPr id="0" name=""/>
        <dsp:cNvSpPr/>
      </dsp:nvSpPr>
      <dsp:spPr>
        <a:xfrm>
          <a:off x="392430" y="3137400"/>
          <a:ext cx="549402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844550">
            <a:lnSpc>
              <a:spcPct val="90000"/>
            </a:lnSpc>
            <a:spcBef>
              <a:spcPct val="0"/>
            </a:spcBef>
            <a:spcAft>
              <a:spcPct val="35000"/>
            </a:spcAft>
          </a:pPr>
          <a:r>
            <a:rPr lang="en-US" sz="1900" kern="1200" dirty="0" smtClean="0"/>
            <a:t>Provide structure and autonomy for students</a:t>
          </a:r>
          <a:endParaRPr lang="en-US" sz="1900" kern="1200" dirty="0"/>
        </a:p>
      </dsp:txBody>
      <dsp:txXfrm>
        <a:off x="419810" y="3164780"/>
        <a:ext cx="5439260" cy="506120"/>
      </dsp:txXfrm>
    </dsp:sp>
    <dsp:sp modelId="{A7409499-D168-4123-B79A-8BE5E3E4438D}">
      <dsp:nvSpPr>
        <dsp:cNvPr id="0" name=""/>
        <dsp:cNvSpPr/>
      </dsp:nvSpPr>
      <dsp:spPr>
        <a:xfrm>
          <a:off x="0" y="4279680"/>
          <a:ext cx="7848600" cy="478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88CFAD-3D83-4980-BA7C-7A6452B195BC}">
      <dsp:nvSpPr>
        <dsp:cNvPr id="0" name=""/>
        <dsp:cNvSpPr/>
      </dsp:nvSpPr>
      <dsp:spPr>
        <a:xfrm>
          <a:off x="392430" y="3999240"/>
          <a:ext cx="5494020" cy="56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7661" tIns="0" rIns="207661" bIns="0" numCol="1" spcCol="1270" anchor="ctr" anchorCtr="0">
          <a:noAutofit/>
        </a:bodyPr>
        <a:lstStyle/>
        <a:p>
          <a:pPr lvl="0" algn="l" defTabSz="844550">
            <a:lnSpc>
              <a:spcPct val="90000"/>
            </a:lnSpc>
            <a:spcBef>
              <a:spcPct val="0"/>
            </a:spcBef>
            <a:spcAft>
              <a:spcPct val="35000"/>
            </a:spcAft>
          </a:pPr>
          <a:r>
            <a:rPr lang="en-US" sz="1900" kern="1200" dirty="0" smtClean="0"/>
            <a:t>Platform for creativity</a:t>
          </a:r>
          <a:endParaRPr lang="en-US" sz="1900" kern="1200" dirty="0"/>
        </a:p>
      </dsp:txBody>
      <dsp:txXfrm>
        <a:off x="419810" y="4026620"/>
        <a:ext cx="5439260"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BAE560E3-C12C-4CBF-B7F7-776BEE833C68}" type="datetimeFigureOut">
              <a:rPr lang="en-US" smtClean="0"/>
              <a:t>5/7/2014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913BDE7-9FC5-460C-AEF9-71ED4ECAD3BD}" type="slidenum">
              <a:rPr lang="en-US" smtClean="0"/>
              <a:t>‹#›</a:t>
            </a:fld>
            <a:endParaRPr lang="en-US"/>
          </a:p>
        </p:txBody>
      </p:sp>
    </p:spTree>
    <p:extLst>
      <p:ext uri="{BB962C8B-B14F-4D97-AF65-F5344CB8AC3E}">
        <p14:creationId xmlns:p14="http://schemas.microsoft.com/office/powerpoint/2010/main" val="2527710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74566410-A12A-432C-B85A-E85D4F758FC4}" type="datetimeFigureOut">
              <a:rPr lang="en-US" smtClean="0"/>
              <a:t>5/7/2014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43AAB777-5A7E-4FF4-8B5E-E124F946EBF5}" type="slidenum">
              <a:rPr lang="en-US" smtClean="0"/>
              <a:t>‹#›</a:t>
            </a:fld>
            <a:endParaRPr lang="en-US"/>
          </a:p>
        </p:txBody>
      </p:sp>
    </p:spTree>
    <p:extLst>
      <p:ext uri="{BB962C8B-B14F-4D97-AF65-F5344CB8AC3E}">
        <p14:creationId xmlns:p14="http://schemas.microsoft.com/office/powerpoint/2010/main" val="2302796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a:t>
            </a:r>
            <a:r>
              <a:rPr lang="en-US" dirty="0" err="1" smtClean="0"/>
              <a:t>Goyte</a:t>
            </a:r>
            <a:r>
              <a:rPr lang="en-US" dirty="0" smtClean="0"/>
              <a:t>” music</a:t>
            </a:r>
            <a:r>
              <a:rPr lang="en-US" baseline="0" dirty="0" smtClean="0"/>
              <a:t> (Smoke and Mirrors)</a:t>
            </a:r>
          </a:p>
          <a:p>
            <a:endParaRPr lang="en-US" dirty="0" smtClean="0"/>
          </a:p>
        </p:txBody>
      </p:sp>
      <p:sp>
        <p:nvSpPr>
          <p:cNvPr id="4" name="Slide Number Placeholder 3"/>
          <p:cNvSpPr>
            <a:spLocks noGrp="1"/>
          </p:cNvSpPr>
          <p:nvPr>
            <p:ph type="sldNum" sz="quarter" idx="10"/>
          </p:nvPr>
        </p:nvSpPr>
        <p:spPr/>
        <p:txBody>
          <a:bodyPr/>
          <a:lstStyle/>
          <a:p>
            <a:fld id="{43AAB777-5A7E-4FF4-8B5E-E124F946EBF5}" type="slidenum">
              <a:rPr lang="en-US" smtClean="0"/>
              <a:t>1</a:t>
            </a:fld>
            <a:endParaRPr lang="en-US"/>
          </a:p>
        </p:txBody>
      </p:sp>
    </p:spTree>
    <p:extLst>
      <p:ext uri="{BB962C8B-B14F-4D97-AF65-F5344CB8AC3E}">
        <p14:creationId xmlns:p14="http://schemas.microsoft.com/office/powerpoint/2010/main" val="208233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to see how those new ideas enhance what you’re already doing.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10</a:t>
            </a:fld>
            <a:endParaRPr lang="en-US"/>
          </a:p>
        </p:txBody>
      </p:sp>
    </p:spTree>
    <p:extLst>
      <p:ext uri="{BB962C8B-B14F-4D97-AF65-F5344CB8AC3E}">
        <p14:creationId xmlns:p14="http://schemas.microsoft.com/office/powerpoint/2010/main" val="2173945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11</a:t>
            </a:fld>
            <a:endParaRPr lang="en-US"/>
          </a:p>
        </p:txBody>
      </p:sp>
    </p:spTree>
    <p:extLst>
      <p:ext uri="{BB962C8B-B14F-4D97-AF65-F5344CB8AC3E}">
        <p14:creationId xmlns:p14="http://schemas.microsoft.com/office/powerpoint/2010/main" val="1900883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in</a:t>
            </a:r>
            <a:r>
              <a:rPr lang="en-US" baseline="0" dirty="0" smtClean="0"/>
              <a:t> to reading the scenario, and giving simple answers and questions about something we do every day..</a:t>
            </a:r>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12</a:t>
            </a:fld>
            <a:endParaRPr lang="en-US"/>
          </a:p>
        </p:txBody>
      </p:sp>
    </p:spTree>
    <p:extLst>
      <p:ext uri="{BB962C8B-B14F-4D97-AF65-F5344CB8AC3E}">
        <p14:creationId xmlns:p14="http://schemas.microsoft.com/office/powerpoint/2010/main" val="2670233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AB777-5A7E-4FF4-8B5E-E124F946EBF5}" type="slidenum">
              <a:rPr lang="en-US" smtClean="0"/>
              <a:t>13</a:t>
            </a:fld>
            <a:endParaRPr lang="en-US"/>
          </a:p>
        </p:txBody>
      </p:sp>
    </p:spTree>
    <p:extLst>
      <p:ext uri="{BB962C8B-B14F-4D97-AF65-F5344CB8AC3E}">
        <p14:creationId xmlns:p14="http://schemas.microsoft.com/office/powerpoint/2010/main" val="3045798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your students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14</a:t>
            </a:fld>
            <a:endParaRPr lang="en-US"/>
          </a:p>
        </p:txBody>
      </p:sp>
    </p:spTree>
    <p:extLst>
      <p:ext uri="{BB962C8B-B14F-4D97-AF65-F5344CB8AC3E}">
        <p14:creationId xmlns:p14="http://schemas.microsoft.com/office/powerpoint/2010/main" val="51200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15</a:t>
            </a:fld>
            <a:endParaRPr lang="en-US"/>
          </a:p>
        </p:txBody>
      </p:sp>
    </p:spTree>
    <p:extLst>
      <p:ext uri="{BB962C8B-B14F-4D97-AF65-F5344CB8AC3E}">
        <p14:creationId xmlns:p14="http://schemas.microsoft.com/office/powerpoint/2010/main" val="2001215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Challenge your students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16</a:t>
            </a:fld>
            <a:endParaRPr lang="en-US"/>
          </a:p>
        </p:txBody>
      </p:sp>
    </p:spTree>
    <p:extLst>
      <p:ext uri="{BB962C8B-B14F-4D97-AF65-F5344CB8AC3E}">
        <p14:creationId xmlns:p14="http://schemas.microsoft.com/office/powerpoint/2010/main" val="512006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17</a:t>
            </a:fld>
            <a:endParaRPr lang="en-US"/>
          </a:p>
        </p:txBody>
      </p:sp>
    </p:spTree>
    <p:extLst>
      <p:ext uri="{BB962C8B-B14F-4D97-AF65-F5344CB8AC3E}">
        <p14:creationId xmlns:p14="http://schemas.microsoft.com/office/powerpoint/2010/main" val="980200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Allow</a:t>
            </a:r>
            <a:r>
              <a:rPr lang="en-US" baseline="0" dirty="0" smtClean="0"/>
              <a:t> for time to work on the sections (Be Demanding, Be Supportive, Be Intentional)---assign tables to cover one of those areas and fill in what they can. Ask for feedback/sharing.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18</a:t>
            </a:fld>
            <a:endParaRPr lang="en-US"/>
          </a:p>
        </p:txBody>
      </p:sp>
    </p:spTree>
    <p:extLst>
      <p:ext uri="{BB962C8B-B14F-4D97-AF65-F5344CB8AC3E}">
        <p14:creationId xmlns:p14="http://schemas.microsoft.com/office/powerpoint/2010/main" val="3892155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AB777-5A7E-4FF4-8B5E-E124F946EBF5}" type="slidenum">
              <a:rPr lang="en-US" smtClean="0"/>
              <a:t>19</a:t>
            </a:fld>
            <a:endParaRPr lang="en-US"/>
          </a:p>
        </p:txBody>
      </p:sp>
    </p:spTree>
    <p:extLst>
      <p:ext uri="{BB962C8B-B14F-4D97-AF65-F5344CB8AC3E}">
        <p14:creationId xmlns:p14="http://schemas.microsoft.com/office/powerpoint/2010/main" val="111964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Poll Everywhere—allow for 3 minutes</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2</a:t>
            </a:fld>
            <a:endParaRPr lang="en-US"/>
          </a:p>
        </p:txBody>
      </p:sp>
    </p:spTree>
    <p:extLst>
      <p:ext uri="{BB962C8B-B14F-4D97-AF65-F5344CB8AC3E}">
        <p14:creationId xmlns:p14="http://schemas.microsoft.com/office/powerpoint/2010/main" val="1973995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AAB777-5A7E-4FF4-8B5E-E124F946EBF5}" type="slidenum">
              <a:rPr lang="en-US" smtClean="0"/>
              <a:t>20</a:t>
            </a:fld>
            <a:endParaRPr lang="en-US"/>
          </a:p>
        </p:txBody>
      </p:sp>
    </p:spTree>
    <p:extLst>
      <p:ext uri="{BB962C8B-B14F-4D97-AF65-F5344CB8AC3E}">
        <p14:creationId xmlns:p14="http://schemas.microsoft.com/office/powerpoint/2010/main" val="7590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 most of the</a:t>
            </a:r>
            <a:r>
              <a:rPr lang="en-US" baseline="0" dirty="0" smtClean="0"/>
              <a:t> terms? Who did you turn to in order to find out?</a:t>
            </a:r>
          </a:p>
          <a:p>
            <a:endParaRPr lang="en-US" baseline="0" dirty="0" smtClean="0"/>
          </a:p>
          <a:p>
            <a:pPr defTabSz="924458">
              <a:defRPr/>
            </a:pPr>
            <a:r>
              <a:rPr lang="en-US" baseline="0" dirty="0" smtClean="0"/>
              <a:t>Have you felt like there are times when you are faking your teaching? And, does your teaching have anything to do with Information Literacy?</a:t>
            </a:r>
          </a:p>
          <a:p>
            <a:endParaRPr lang="en-US" baseline="0" dirty="0" smtClean="0"/>
          </a:p>
          <a:p>
            <a:r>
              <a:rPr lang="en-US" baseline="0" dirty="0" smtClean="0"/>
              <a:t>What is your teaching philosophy? What is it based on?</a:t>
            </a:r>
          </a:p>
          <a:p>
            <a:endParaRPr lang="en-US" baseline="0" dirty="0" smtClean="0"/>
          </a:p>
          <a:p>
            <a:r>
              <a:rPr lang="en-US" baseline="0" dirty="0" smtClean="0"/>
              <a:t>(Handout #1—10 minutes)</a:t>
            </a:r>
          </a:p>
        </p:txBody>
      </p:sp>
      <p:sp>
        <p:nvSpPr>
          <p:cNvPr id="4" name="Slide Number Placeholder 3"/>
          <p:cNvSpPr>
            <a:spLocks noGrp="1"/>
          </p:cNvSpPr>
          <p:nvPr>
            <p:ph type="sldNum" sz="quarter" idx="10"/>
          </p:nvPr>
        </p:nvSpPr>
        <p:spPr/>
        <p:txBody>
          <a:bodyPr/>
          <a:lstStyle/>
          <a:p>
            <a:fld id="{43AAB777-5A7E-4FF4-8B5E-E124F946EBF5}" type="slidenum">
              <a:rPr lang="en-US" smtClean="0"/>
              <a:t>3</a:t>
            </a:fld>
            <a:endParaRPr lang="en-US"/>
          </a:p>
        </p:txBody>
      </p:sp>
    </p:spTree>
    <p:extLst>
      <p:ext uri="{BB962C8B-B14F-4D97-AF65-F5344CB8AC3E}">
        <p14:creationId xmlns:p14="http://schemas.microsoft.com/office/powerpoint/2010/main" val="3769406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developing mastery and expertise alone is no longer enough, as </a:t>
            </a:r>
            <a:r>
              <a:rPr lang="en-US" dirty="0" err="1" smtClean="0"/>
              <a:t>Gawande</a:t>
            </a:r>
            <a:r>
              <a:rPr lang="en-US" dirty="0" smtClean="0"/>
              <a:t> argues is the case, then we need a different strategy for avoiding failure. We need a strategy that builds on experience and takes advantage of the immense knowledge we all have in our brains, and in our hands, but also makes up for our inevitable human inadequacies.</a:t>
            </a:r>
          </a:p>
          <a:p>
            <a:r>
              <a:rPr lang="en-US" dirty="0" smtClean="0"/>
              <a:t>According to </a:t>
            </a:r>
            <a:r>
              <a:rPr lang="en-US" dirty="0" err="1" smtClean="0"/>
              <a:t>Gawande</a:t>
            </a:r>
            <a:r>
              <a:rPr lang="en-US" dirty="0" smtClean="0"/>
              <a:t>, there are two key reasons why experts sometimes fail. The first reason is simple lack of knowledge, or ignorance. Now, granted, ignorance isn’t the problem it once was. Here we are in the first half of the twenty-first century, and we know how to build massive skyscrapers, predict snowstorms, and save people from heart attacks. Humanity has come a long way in terms of our mastery of science and the liberal arts. Yet, as </a:t>
            </a:r>
            <a:r>
              <a:rPr lang="en-US" dirty="0" err="1" smtClean="0"/>
              <a:t>Gawande</a:t>
            </a:r>
            <a:r>
              <a:rPr lang="en-US" dirty="0" smtClean="0"/>
              <a:t> reminds us, our mastery of these and other areas remains considerably incomplete. There are still skyscrapers we do not yet know how to build, snow storms we cannot predict, and heart attacks we don’t know how to stop.</a:t>
            </a:r>
          </a:p>
          <a:p>
            <a:r>
              <a:rPr lang="en-US" dirty="0" smtClean="0"/>
              <a:t>The second reason experts sometimes fail is ineptitude. Even in those instances where near perfect knowledge exists, we may still neglect to apply it correctly. Perhaps we arrived at work sleep deprived, or distracted because we’re thinking about a sick relative, or worrying about financial problems at home. On one of those fateful days, if we make a critical error, the skyscraper might get built wrong, eventually leading to its collapse.</a:t>
            </a:r>
          </a:p>
          <a:p>
            <a:endParaRPr lang="en-US" dirty="0" smtClean="0"/>
          </a:p>
          <a:p>
            <a:endParaRPr lang="en-US" dirty="0" smtClean="0"/>
          </a:p>
          <a:p>
            <a:r>
              <a:rPr lang="en-US" dirty="0" smtClean="0"/>
              <a:t>http://gulyani.com/the-checklist-manifesto-by-atul-gawande-review-notes/ </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4</a:t>
            </a:fld>
            <a:endParaRPr lang="en-US"/>
          </a:p>
        </p:txBody>
      </p:sp>
    </p:spTree>
    <p:extLst>
      <p:ext uri="{BB962C8B-B14F-4D97-AF65-F5344CB8AC3E}">
        <p14:creationId xmlns:p14="http://schemas.microsoft.com/office/powerpoint/2010/main" val="134501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step-by-step approach</a:t>
            </a:r>
            <a:r>
              <a:rPr lang="en-US" baseline="0" dirty="0" smtClean="0"/>
              <a:t> in many professions and industries, a simple checklist, is often one of the most straightforward procedures we can engage in. Library instruction isn’t life or death, but even surgeons, pilots, and those in high-stakes jobs use a low-tech checklist (As in the Checklist Manifesto: How to Get Things Right (2009)</a:t>
            </a:r>
          </a:p>
          <a:p>
            <a:endParaRPr lang="en-US" baseline="0" dirty="0" smtClean="0"/>
          </a:p>
          <a:p>
            <a:endParaRPr lang="en-US" baseline="0" dirty="0" smtClean="0"/>
          </a:p>
          <a:p>
            <a:r>
              <a:rPr lang="en-US" baseline="0" dirty="0" smtClean="0"/>
              <a:t>GIVE CHECKLIST TO PARTICIPANTS</a:t>
            </a:r>
          </a:p>
          <a:p>
            <a:r>
              <a:rPr lang="en-US" baseline="0" dirty="0" smtClean="0"/>
              <a:t>(5 </a:t>
            </a:r>
            <a:r>
              <a:rPr lang="en-US" baseline="0" dirty="0" err="1" smtClean="0"/>
              <a:t>mins</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5</a:t>
            </a:fld>
            <a:endParaRPr lang="en-US"/>
          </a:p>
        </p:txBody>
      </p:sp>
    </p:spTree>
    <p:extLst>
      <p:ext uri="{BB962C8B-B14F-4D97-AF65-F5344CB8AC3E}">
        <p14:creationId xmlns:p14="http://schemas.microsoft.com/office/powerpoint/2010/main" val="1900883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does it take to encapsulate and balance the big ideas about being a great educator?</a:t>
            </a:r>
            <a:r>
              <a:rPr lang="en-US" baseline="0" dirty="0" smtClean="0"/>
              <a:t> To be demanding, supportive, and intentional?</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6</a:t>
            </a:fld>
            <a:endParaRPr lang="en-US"/>
          </a:p>
        </p:txBody>
      </p:sp>
    </p:spTree>
    <p:extLst>
      <p:ext uri="{BB962C8B-B14F-4D97-AF65-F5344CB8AC3E}">
        <p14:creationId xmlns:p14="http://schemas.microsoft.com/office/powerpoint/2010/main" val="382081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Nationwide,</a:t>
            </a:r>
            <a:r>
              <a:rPr lang="en-US" baseline="0" dirty="0" smtClean="0"/>
              <a:t> nearly one-quarter of all students fail to graduate with their peers (</a:t>
            </a:r>
            <a:r>
              <a:rPr lang="en-US" baseline="0" dirty="0" err="1" smtClean="0"/>
              <a:t>Aud</a:t>
            </a:r>
            <a:r>
              <a:rPr lang="en-US" baseline="0" dirty="0" smtClean="0"/>
              <a:t> et al, 2012). Among those that do graduate, more than 1/3 are not adequately prepared for either employment or college (Greene &amp; Foster, 2003)</a:t>
            </a:r>
          </a:p>
          <a:p>
            <a:r>
              <a:rPr lang="en-US" dirty="0" smtClean="0"/>
              <a:t>Decades of teaching</a:t>
            </a:r>
            <a:r>
              <a:rPr lang="en-US" baseline="0" dirty="0" smtClean="0"/>
              <a:t> evidence, method, theory, and research have led us to understand that doing things differently might actually make a difference—not more hours, more lesson planning, more assessment, more than a one-shot session. It just take ONE thing to change the course of your teaching, but what if I offer you 12 possibilities? If you know how to do at least one thing better, will it make a difference?</a:t>
            </a:r>
          </a:p>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7</a:t>
            </a:fld>
            <a:endParaRPr lang="en-US"/>
          </a:p>
        </p:txBody>
      </p:sp>
    </p:spTree>
    <p:extLst>
      <p:ext uri="{BB962C8B-B14F-4D97-AF65-F5344CB8AC3E}">
        <p14:creationId xmlns:p14="http://schemas.microsoft.com/office/powerpoint/2010/main" val="190088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8</a:t>
            </a:fld>
            <a:endParaRPr lang="en-US"/>
          </a:p>
        </p:txBody>
      </p:sp>
    </p:spTree>
    <p:extLst>
      <p:ext uri="{BB962C8B-B14F-4D97-AF65-F5344CB8AC3E}">
        <p14:creationId xmlns:p14="http://schemas.microsoft.com/office/powerpoint/2010/main" val="181622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 theory of action for your teaching can help</a:t>
            </a:r>
            <a:r>
              <a:rPr lang="en-US" baseline="0" dirty="0" smtClean="0"/>
              <a:t> you filter and assimilate the barrage of new ideas about teaching information literacy, information fluency, critical thinking skills, threshold concepts—you need to have an AH-HA moment.</a:t>
            </a:r>
            <a:endParaRPr lang="en-US" dirty="0"/>
          </a:p>
        </p:txBody>
      </p:sp>
      <p:sp>
        <p:nvSpPr>
          <p:cNvPr id="4" name="Slide Number Placeholder 3"/>
          <p:cNvSpPr>
            <a:spLocks noGrp="1"/>
          </p:cNvSpPr>
          <p:nvPr>
            <p:ph type="sldNum" sz="quarter" idx="10"/>
          </p:nvPr>
        </p:nvSpPr>
        <p:spPr/>
        <p:txBody>
          <a:bodyPr/>
          <a:lstStyle/>
          <a:p>
            <a:fld id="{43AAB777-5A7E-4FF4-8B5E-E124F946EBF5}" type="slidenum">
              <a:rPr lang="en-US" smtClean="0"/>
              <a:t>9</a:t>
            </a:fld>
            <a:endParaRPr lang="en-US"/>
          </a:p>
        </p:txBody>
      </p:sp>
    </p:spTree>
    <p:extLst>
      <p:ext uri="{BB962C8B-B14F-4D97-AF65-F5344CB8AC3E}">
        <p14:creationId xmlns:p14="http://schemas.microsoft.com/office/powerpoint/2010/main" val="190088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F6465B-4822-4A09-B5EB-5A4FB7632872}"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1659483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6465B-4822-4A09-B5EB-5A4FB7632872}"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262532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98550"/>
            <a:ext cx="2057400" cy="23406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098550"/>
            <a:ext cx="6019800" cy="23406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6465B-4822-4A09-B5EB-5A4FB7632872}"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397023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6465B-4822-4A09-B5EB-5A4FB7632872}"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3943242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F6465B-4822-4A09-B5EB-5A4FB7632872}" type="datetimeFigureOut">
              <a:rPr lang="en-US" smtClean="0"/>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390734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6400800"/>
            <a:ext cx="40386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400800"/>
            <a:ext cx="4038600" cy="1810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F6465B-4822-4A09-B5EB-5A4FB7632872}"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326712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F6465B-4822-4A09-B5EB-5A4FB7632872}" type="datetimeFigureOut">
              <a:rPr lang="en-US" smtClean="0"/>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69886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F6465B-4822-4A09-B5EB-5A4FB7632872}" type="datetimeFigureOut">
              <a:rPr lang="en-US" smtClean="0"/>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6677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F6465B-4822-4A09-B5EB-5A4FB7632872}" type="datetimeFigureOut">
              <a:rPr lang="en-US" smtClean="0"/>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2366909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6465B-4822-4A09-B5EB-5A4FB7632872}"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1759340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F6465B-4822-4A09-B5EB-5A4FB7632872}" type="datetimeFigureOut">
              <a:rPr lang="en-US" smtClean="0"/>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5A658F-45BA-46A1-A34F-9B900F6FD56C}" type="slidenum">
              <a:rPr lang="en-US" smtClean="0"/>
              <a:t>‹#›</a:t>
            </a:fld>
            <a:endParaRPr lang="en-US"/>
          </a:p>
        </p:txBody>
      </p:sp>
    </p:spTree>
    <p:extLst>
      <p:ext uri="{BB962C8B-B14F-4D97-AF65-F5344CB8AC3E}">
        <p14:creationId xmlns:p14="http://schemas.microsoft.com/office/powerpoint/2010/main" val="31312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6465B-4822-4A09-B5EB-5A4FB7632872}" type="datetimeFigureOut">
              <a:rPr lang="en-US" smtClean="0"/>
              <a:t>5/7/2014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A658F-45BA-46A1-A34F-9B900F6FD56C}" type="slidenum">
              <a:rPr lang="en-US" smtClean="0"/>
              <a:t>‹#›</a:t>
            </a:fld>
            <a:endParaRPr lang="en-US"/>
          </a:p>
        </p:txBody>
      </p:sp>
    </p:spTree>
    <p:extLst>
      <p:ext uri="{BB962C8B-B14F-4D97-AF65-F5344CB8AC3E}">
        <p14:creationId xmlns:p14="http://schemas.microsoft.com/office/powerpoint/2010/main" val="1383245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62000" y="5638800"/>
            <a:ext cx="7772400" cy="598487"/>
          </a:xfrm>
        </p:spPr>
        <p:txBody>
          <a:bodyPr>
            <a:noAutofit/>
          </a:bodyPr>
          <a:lstStyle/>
          <a:p>
            <a:endParaRPr lang="en-US" sz="3600" dirty="0" smtClean="0">
              <a:solidFill>
                <a:schemeClr val="tx1"/>
              </a:solidFill>
              <a:latin typeface="Arial Narrow" panose="020B0606020202030204" pitchFamily="34" charset="0"/>
            </a:endParaRPr>
          </a:p>
          <a:p>
            <a:endParaRPr lang="en-US" sz="3600" dirty="0">
              <a:solidFill>
                <a:schemeClr val="tx1"/>
              </a:solidFill>
              <a:latin typeface="Arial Narrow" panose="020B0606020202030204" pitchFamily="34" charset="0"/>
            </a:endParaRPr>
          </a:p>
          <a:p>
            <a:endParaRPr lang="en-US" sz="3600" dirty="0" smtClean="0">
              <a:solidFill>
                <a:schemeClr val="tx1"/>
              </a:solidFill>
              <a:latin typeface="Arial Narrow" panose="020B0606020202030204" pitchFamily="34" charset="0"/>
            </a:endParaRPr>
          </a:p>
          <a:p>
            <a:endParaRPr lang="en-US" sz="3600" dirty="0">
              <a:solidFill>
                <a:schemeClr val="tx1"/>
              </a:solidFill>
              <a:latin typeface="Arial Narrow" panose="020B0606020202030204" pitchFamily="34" charset="0"/>
            </a:endParaRPr>
          </a:p>
          <a:p>
            <a:endParaRPr lang="en-US" sz="3600" dirty="0" smtClean="0">
              <a:solidFill>
                <a:schemeClr val="tx1"/>
              </a:solidFill>
              <a:latin typeface="Arial Narrow" panose="020B0606020202030204" pitchFamily="34" charset="0"/>
            </a:endParaRPr>
          </a:p>
          <a:p>
            <a:endParaRPr lang="en-US" sz="6000" b="1" i="1" dirty="0" smtClean="0">
              <a:solidFill>
                <a:schemeClr val="tx1"/>
              </a:solidFill>
              <a:latin typeface="Helvetica" panose="020B0604020202020204" pitchFamily="34" charset="0"/>
              <a:cs typeface="Helvetica" panose="020B0604020202020204" pitchFamily="34" charset="0"/>
            </a:endParaRPr>
          </a:p>
          <a:p>
            <a:endParaRPr lang="en-US" sz="6000" b="1" dirty="0" smtClean="0">
              <a:solidFill>
                <a:schemeClr val="tx1"/>
              </a:solidFill>
              <a:latin typeface="Helvetica" panose="020B0604020202020204" pitchFamily="34" charset="0"/>
              <a:cs typeface="Helvetica" panose="020B0604020202020204" pitchFamily="34" charset="0"/>
            </a:endParaRPr>
          </a:p>
          <a:p>
            <a:r>
              <a:rPr lang="en-US" sz="6000" b="1" dirty="0" smtClean="0">
                <a:solidFill>
                  <a:schemeClr val="tx1"/>
                </a:solidFill>
                <a:latin typeface="Helvetica" panose="020B0604020202020204" pitchFamily="34" charset="0"/>
                <a:cs typeface="Helvetica" panose="020B0604020202020204" pitchFamily="34" charset="0"/>
              </a:rPr>
              <a:t>FAKING YOUR TEACHING?</a:t>
            </a:r>
          </a:p>
          <a:p>
            <a:r>
              <a:rPr lang="en-US" sz="1800" dirty="0" smtClean="0">
                <a:solidFill>
                  <a:schemeClr val="tx1"/>
                </a:solidFill>
                <a:latin typeface="Helvetica" panose="020B0604020202020204" pitchFamily="34" charset="0"/>
                <a:cs typeface="Helvetica" panose="020B0604020202020204" pitchFamily="34" charset="0"/>
              </a:rPr>
              <a:t>Presented by </a:t>
            </a:r>
            <a:r>
              <a:rPr lang="en-US" sz="1800" b="1" dirty="0" smtClean="0">
                <a:solidFill>
                  <a:schemeClr val="tx1"/>
                </a:solidFill>
                <a:latin typeface="Helvetica" panose="020B0604020202020204" pitchFamily="34" charset="0"/>
                <a:cs typeface="Helvetica" panose="020B0604020202020204" pitchFamily="34" charset="0"/>
              </a:rPr>
              <a:t>Rhonda Huisman</a:t>
            </a:r>
          </a:p>
          <a:p>
            <a:r>
              <a:rPr lang="en-US" sz="1800" dirty="0" smtClean="0">
                <a:solidFill>
                  <a:schemeClr val="tx1"/>
                </a:solidFill>
                <a:latin typeface="Helvetica" panose="020B0604020202020204" pitchFamily="34" charset="0"/>
                <a:cs typeface="Helvetica" panose="020B0604020202020204" pitchFamily="34" charset="0"/>
              </a:rPr>
              <a:t>at </a:t>
            </a:r>
            <a:r>
              <a:rPr lang="en-US" sz="1800" b="1" dirty="0" smtClean="0">
                <a:solidFill>
                  <a:schemeClr val="tx1"/>
                </a:solidFill>
                <a:latin typeface="Helvetica" panose="020B0604020202020204" pitchFamily="34" charset="0"/>
                <a:cs typeface="Helvetica" panose="020B0604020202020204" pitchFamily="34" charset="0"/>
              </a:rPr>
              <a:t>LOEX 2014 </a:t>
            </a:r>
            <a:r>
              <a:rPr lang="en-US" sz="1800" dirty="0" smtClean="0">
                <a:solidFill>
                  <a:schemeClr val="tx1"/>
                </a:solidFill>
                <a:latin typeface="Helvetica" panose="020B0604020202020204" pitchFamily="34" charset="0"/>
                <a:cs typeface="Helvetica" panose="020B0604020202020204" pitchFamily="34" charset="0"/>
              </a:rPr>
              <a:t>in </a:t>
            </a:r>
            <a:r>
              <a:rPr lang="en-US" sz="1800" b="1" dirty="0" smtClean="0">
                <a:solidFill>
                  <a:schemeClr val="tx1"/>
                </a:solidFill>
                <a:latin typeface="Helvetica" panose="020B0604020202020204" pitchFamily="34" charset="0"/>
                <a:cs typeface="Helvetica" panose="020B0604020202020204" pitchFamily="34" charset="0"/>
              </a:rPr>
              <a:t>Grand Rapids, MI</a:t>
            </a:r>
          </a:p>
          <a:p>
            <a:r>
              <a:rPr lang="en-US" sz="1800" dirty="0" smtClean="0">
                <a:solidFill>
                  <a:schemeClr val="tx1"/>
                </a:solidFill>
                <a:latin typeface="Helvetica" panose="020B0604020202020204" pitchFamily="34" charset="0"/>
                <a:cs typeface="Helvetica" panose="020B0604020202020204" pitchFamily="34" charset="0"/>
              </a:rPr>
              <a:t>May 8, 2014</a:t>
            </a:r>
            <a:endParaRPr lang="en-US" sz="1800" dirty="0">
              <a:solidFill>
                <a:schemeClr val="tx1"/>
              </a:solidFill>
              <a:latin typeface="Helvetica" panose="020B0604020202020204" pitchFamily="34" charset="0"/>
              <a:cs typeface="Helvetica" panose="020B0604020202020204" pitchFamily="34" charset="0"/>
            </a:endParaRPr>
          </a:p>
        </p:txBody>
      </p:sp>
      <p:sp>
        <p:nvSpPr>
          <p:cNvPr id="2" name="TextBox 1"/>
          <p:cNvSpPr txBox="1"/>
          <p:nvPr/>
        </p:nvSpPr>
        <p:spPr>
          <a:xfrm rot="16200000">
            <a:off x="-314180" y="3932384"/>
            <a:ext cx="1987188" cy="523220"/>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ARE YOU </a:t>
            </a:r>
            <a:endParaRPr lang="en-US" sz="2800" dirty="0"/>
          </a:p>
        </p:txBody>
      </p:sp>
      <p:sp>
        <p:nvSpPr>
          <p:cNvPr id="3" name="Rectangle 2"/>
          <p:cNvSpPr/>
          <p:nvPr/>
        </p:nvSpPr>
        <p:spPr>
          <a:xfrm>
            <a:off x="417803" y="2520468"/>
            <a:ext cx="808420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i="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Helvetica" panose="020B0604020202020204" pitchFamily="34" charset="0"/>
                <a:cs typeface="Helvetica" panose="020B0604020202020204" pitchFamily="34" charset="0"/>
              </a:rPr>
              <a:t>SMOKE AND MIRRORS:</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649740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l="-6000" r="-6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idx="1"/>
          </p:nvPr>
        </p:nvSpPr>
        <p:spPr>
          <a:xfrm>
            <a:off x="1447800" y="221475"/>
            <a:ext cx="3276600" cy="1454926"/>
          </a:xfrm>
        </p:spPr>
        <p:txBody>
          <a:bodyPr/>
          <a:lstStyle/>
          <a:p>
            <a:r>
              <a:rPr lang="en-US" dirty="0" smtClean="0"/>
              <a:t>…</a:t>
            </a:r>
            <a:endParaRPr lang="en-US" dirty="0"/>
          </a:p>
        </p:txBody>
      </p:sp>
      <p:sp>
        <p:nvSpPr>
          <p:cNvPr id="2" name="Title 1"/>
          <p:cNvSpPr>
            <a:spLocks noGrp="1"/>
          </p:cNvSpPr>
          <p:nvPr>
            <p:ph type="title"/>
          </p:nvPr>
        </p:nvSpPr>
        <p:spPr>
          <a:xfrm>
            <a:off x="152400" y="5410200"/>
            <a:ext cx="8229600" cy="1143000"/>
          </a:xfrm>
        </p:spPr>
        <p:txBody>
          <a:bodyPr/>
          <a:lstStyle/>
          <a:p>
            <a:endParaRPr lang="en-US" dirty="0"/>
          </a:p>
        </p:txBody>
      </p:sp>
      <p:sp>
        <p:nvSpPr>
          <p:cNvPr id="6" name="Oval 5"/>
          <p:cNvSpPr/>
          <p:nvPr/>
        </p:nvSpPr>
        <p:spPr>
          <a:xfrm>
            <a:off x="-685800" y="3733800"/>
            <a:ext cx="4572000" cy="3962400"/>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Helvetica "/>
              </a:rPr>
              <a:t>Where’s your  </a:t>
            </a:r>
          </a:p>
          <a:p>
            <a:pPr algn="ctr"/>
            <a:r>
              <a:rPr lang="en-US" sz="4800" dirty="0" smtClean="0">
                <a:solidFill>
                  <a:srgbClr val="FFFF00"/>
                </a:solidFill>
                <a:latin typeface="Helvetica "/>
              </a:rPr>
              <a:t>Ah-ha moment?</a:t>
            </a:r>
            <a:endParaRPr lang="en-US" sz="4800" dirty="0">
              <a:solidFill>
                <a:srgbClr val="FFFF00"/>
              </a:solidFill>
              <a:latin typeface="Helvetica "/>
            </a:endParaRPr>
          </a:p>
        </p:txBody>
      </p:sp>
    </p:spTree>
    <p:extLst>
      <p:ext uri="{BB962C8B-B14F-4D97-AF65-F5344CB8AC3E}">
        <p14:creationId xmlns:p14="http://schemas.microsoft.com/office/powerpoint/2010/main" val="2834855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62000" y="3429000"/>
            <a:ext cx="7772400" cy="1362075"/>
          </a:xfrm>
        </p:spPr>
        <p:txBody>
          <a:bodyPr>
            <a:normAutofit fontScale="90000"/>
          </a:bodyPr>
          <a:lstStyle/>
          <a:p>
            <a:r>
              <a:rPr lang="en-US" sz="25000" b="0" dirty="0" smtClean="0">
                <a:latin typeface="Helvetica" panose="020B0604020202020204" pitchFamily="34" charset="0"/>
                <a:cs typeface="Helvetica" panose="020B0604020202020204" pitchFamily="34" charset="0"/>
              </a:rPr>
              <a:t>4</a:t>
            </a:r>
            <a:r>
              <a:rPr lang="en-US" dirty="0" smtClean="0">
                <a:latin typeface="Helvetica" panose="020B0604020202020204" pitchFamily="34" charset="0"/>
                <a:cs typeface="Helvetica" panose="020B0604020202020204" pitchFamily="34" charset="0"/>
              </a:rPr>
              <a:t> </a:t>
            </a:r>
            <a:r>
              <a:rPr lang="en-US" b="0" dirty="0" smtClean="0">
                <a:latin typeface="Helvetica" panose="020B0604020202020204" pitchFamily="34" charset="0"/>
                <a:cs typeface="Helvetica" panose="020B0604020202020204" pitchFamily="34" charset="0"/>
              </a:rPr>
              <a:t>Keep it Simple</a:t>
            </a:r>
            <a:endParaRPr lang="en-US"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467040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39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228600" y="958754"/>
            <a:ext cx="9677400" cy="5289645"/>
          </a:xfrm>
          <a:prstGeom prst="rect">
            <a:avLst/>
          </a:prstGeom>
          <a:no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Helvetica "/>
              </a:rPr>
              <a:t>Simplicity should not be confused with </a:t>
            </a:r>
          </a:p>
          <a:p>
            <a:endParaRPr lang="en-US" sz="3200" dirty="0">
              <a:solidFill>
                <a:srgbClr val="FFFF00"/>
              </a:solidFill>
              <a:latin typeface="Helvetica "/>
            </a:endParaRPr>
          </a:p>
          <a:p>
            <a:endParaRPr lang="en-US" sz="3200" dirty="0" smtClean="0">
              <a:latin typeface="Helvetica "/>
            </a:endParaRPr>
          </a:p>
          <a:p>
            <a:endParaRPr lang="en-US" sz="3200" dirty="0">
              <a:latin typeface="Helvetica "/>
            </a:endParaRPr>
          </a:p>
          <a:p>
            <a:endParaRPr lang="en-US" sz="3200" dirty="0" smtClean="0">
              <a:latin typeface="Helvetica "/>
            </a:endParaRPr>
          </a:p>
          <a:p>
            <a:endParaRPr lang="en-US" sz="3200" dirty="0">
              <a:latin typeface="Helvetica "/>
            </a:endParaRPr>
          </a:p>
          <a:p>
            <a:endParaRPr lang="en-US" sz="3200" dirty="0" smtClean="0">
              <a:latin typeface="Helvetica "/>
            </a:endParaRPr>
          </a:p>
          <a:p>
            <a:endParaRPr lang="en-US" sz="3200" dirty="0">
              <a:latin typeface="Helvetica "/>
            </a:endParaRPr>
          </a:p>
          <a:p>
            <a:endParaRPr lang="en-US" sz="3200" dirty="0" smtClean="0">
              <a:latin typeface="Helvetica "/>
            </a:endParaRPr>
          </a:p>
          <a:p>
            <a:r>
              <a:rPr lang="en-US" sz="3200" b="1" dirty="0" smtClean="0">
                <a:latin typeface="Helvetica "/>
              </a:rPr>
              <a:t>shallowness or vapidity</a:t>
            </a:r>
            <a:r>
              <a:rPr lang="en-US" sz="1800" b="1" dirty="0" smtClean="0">
                <a:latin typeface="Helvetica "/>
              </a:rPr>
              <a:t>.</a:t>
            </a:r>
            <a:endParaRPr lang="en-US" sz="1800" b="1" dirty="0">
              <a:latin typeface="Helvetica "/>
            </a:endParaRPr>
          </a:p>
        </p:txBody>
      </p:sp>
    </p:spTree>
    <p:extLst>
      <p:ext uri="{BB962C8B-B14F-4D97-AF65-F5344CB8AC3E}">
        <p14:creationId xmlns:p14="http://schemas.microsoft.com/office/powerpoint/2010/main" val="1501571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1371600" y="990600"/>
            <a:ext cx="6400800" cy="4724400"/>
          </a:xfrm>
        </p:spPr>
        <p:txBody>
          <a:bodyPr>
            <a:normAutofit/>
          </a:bodyPr>
          <a:lstStyle/>
          <a:p>
            <a:r>
              <a:rPr lang="en-US" sz="3600" dirty="0" smtClean="0">
                <a:solidFill>
                  <a:schemeClr val="bg1"/>
                </a:solidFill>
                <a:latin typeface="Helvetica "/>
              </a:rPr>
              <a:t>Be</a:t>
            </a:r>
            <a:r>
              <a:rPr lang="en-US" sz="7200" dirty="0" smtClean="0">
                <a:solidFill>
                  <a:schemeClr val="bg1"/>
                </a:solidFill>
                <a:latin typeface="Helvetica "/>
              </a:rPr>
              <a:t> Demanding</a:t>
            </a:r>
          </a:p>
          <a:p>
            <a:r>
              <a:rPr lang="en-US" sz="3600" dirty="0" smtClean="0">
                <a:solidFill>
                  <a:schemeClr val="bg1"/>
                </a:solidFill>
                <a:latin typeface="Helvetica "/>
              </a:rPr>
              <a:t>Be</a:t>
            </a:r>
            <a:r>
              <a:rPr lang="en-US" sz="7200" dirty="0" smtClean="0">
                <a:solidFill>
                  <a:schemeClr val="bg1"/>
                </a:solidFill>
                <a:latin typeface="Helvetica "/>
              </a:rPr>
              <a:t> Supportive</a:t>
            </a:r>
          </a:p>
          <a:p>
            <a:r>
              <a:rPr lang="en-US" sz="3600" dirty="0" smtClean="0">
                <a:solidFill>
                  <a:schemeClr val="bg1"/>
                </a:solidFill>
                <a:latin typeface="Helvetica "/>
              </a:rPr>
              <a:t>Be</a:t>
            </a:r>
            <a:r>
              <a:rPr lang="en-US" sz="7200" dirty="0" smtClean="0">
                <a:solidFill>
                  <a:schemeClr val="bg1"/>
                </a:solidFill>
                <a:latin typeface="Helvetica "/>
              </a:rPr>
              <a:t> Intentional</a:t>
            </a:r>
            <a:endParaRPr lang="en-US" sz="7200" dirty="0">
              <a:solidFill>
                <a:schemeClr val="bg1"/>
              </a:solidFill>
              <a:latin typeface="Helvetica "/>
            </a:endParaRPr>
          </a:p>
        </p:txBody>
      </p:sp>
    </p:spTree>
    <p:extLst>
      <p:ext uri="{BB962C8B-B14F-4D97-AF65-F5344CB8AC3E}">
        <p14:creationId xmlns:p14="http://schemas.microsoft.com/office/powerpoint/2010/main" val="1715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6200000">
            <a:off x="-2525258" y="2677658"/>
            <a:ext cx="6825344" cy="1470025"/>
          </a:xfrm>
        </p:spPr>
        <p:style>
          <a:lnRef idx="1">
            <a:schemeClr val="accent4"/>
          </a:lnRef>
          <a:fillRef idx="3">
            <a:schemeClr val="accent4"/>
          </a:fillRef>
          <a:effectRef idx="2">
            <a:schemeClr val="accent4"/>
          </a:effectRef>
          <a:fontRef idx="minor">
            <a:schemeClr val="lt1"/>
          </a:fontRef>
        </p:style>
        <p:txBody>
          <a:bodyPr>
            <a:noAutofit/>
          </a:bodyPr>
          <a:lstStyle/>
          <a:p>
            <a:r>
              <a:rPr lang="en-US" sz="7200" dirty="0" smtClean="0">
                <a:solidFill>
                  <a:schemeClr val="accent4"/>
                </a:solidFill>
                <a:latin typeface="Helvetica" panose="020B0604020202020204" pitchFamily="34" charset="0"/>
                <a:cs typeface="Helvetica" panose="020B0604020202020204" pitchFamily="34" charset="0"/>
              </a:rPr>
              <a:t>Be Demanding</a:t>
            </a:r>
            <a:endParaRPr lang="en-US" sz="7200" dirty="0">
              <a:solidFill>
                <a:schemeClr val="accent4"/>
              </a:solidFill>
              <a:latin typeface="Helvetica" panose="020B0604020202020204" pitchFamily="34" charset="0"/>
              <a:cs typeface="Helvetica" panose="020B0604020202020204" pitchFamily="34" charset="0"/>
            </a:endParaRPr>
          </a:p>
        </p:txBody>
      </p:sp>
      <p:sp>
        <p:nvSpPr>
          <p:cNvPr id="5" name="Content Placeholder 4"/>
          <p:cNvSpPr>
            <a:spLocks noGrp="1"/>
          </p:cNvSpPr>
          <p:nvPr>
            <p:ph type="subTitle" idx="1"/>
          </p:nvPr>
        </p:nvSpPr>
        <p:spPr>
          <a:xfrm>
            <a:off x="2209800" y="1066800"/>
            <a:ext cx="7467600" cy="4876800"/>
          </a:xfrm>
        </p:spPr>
        <p:txBody>
          <a:bodyPr>
            <a:normAutofit fontScale="92500" lnSpcReduction="10000"/>
          </a:bodyPr>
          <a:lstStyle/>
          <a:p>
            <a:pPr marL="685800" indent="-685800" algn="l">
              <a:buFont typeface="Wingdings" panose="05000000000000000000" pitchFamily="2" charset="2"/>
              <a:buChar char="q"/>
            </a:pPr>
            <a:r>
              <a:rPr lang="en-US" sz="4800" dirty="0" smtClean="0">
                <a:solidFill>
                  <a:schemeClr val="tx1"/>
                </a:solidFill>
                <a:latin typeface="Helvetica" panose="020B0604020202020204" pitchFamily="34" charset="0"/>
                <a:cs typeface="Helvetica" panose="020B0604020202020204" pitchFamily="34" charset="0"/>
              </a:rPr>
              <a:t>Align teaching with high expectations   </a:t>
            </a:r>
          </a:p>
          <a:p>
            <a:pPr marL="685800" indent="-685800" algn="l">
              <a:buFont typeface="Wingdings" panose="05000000000000000000" pitchFamily="2" charset="2"/>
              <a:buChar char="q"/>
            </a:pPr>
            <a:r>
              <a:rPr lang="en-US" sz="4800" dirty="0">
                <a:solidFill>
                  <a:schemeClr val="tx1"/>
                </a:solidFill>
                <a:latin typeface="Helvetica" panose="020B0604020202020204" pitchFamily="34" charset="0"/>
                <a:cs typeface="Helvetica" panose="020B0604020202020204" pitchFamily="34" charset="0"/>
              </a:rPr>
              <a:t>Develop critical thinking </a:t>
            </a:r>
            <a:r>
              <a:rPr lang="en-US" sz="4800" dirty="0" smtClean="0">
                <a:solidFill>
                  <a:schemeClr val="tx1"/>
                </a:solidFill>
                <a:latin typeface="Helvetica" panose="020B0604020202020204" pitchFamily="34" charset="0"/>
                <a:cs typeface="Helvetica" panose="020B0604020202020204" pitchFamily="34" charset="0"/>
              </a:rPr>
              <a:t>skills</a:t>
            </a:r>
          </a:p>
          <a:p>
            <a:pPr marL="685800" indent="-685800" algn="l">
              <a:buFont typeface="Wingdings" panose="05000000000000000000" pitchFamily="2" charset="2"/>
              <a:buChar char="q"/>
            </a:pPr>
            <a:r>
              <a:rPr lang="en-US" sz="4800" dirty="0">
                <a:solidFill>
                  <a:schemeClr val="tx1"/>
                </a:solidFill>
                <a:latin typeface="Helvetica" panose="020B0604020202020204" pitchFamily="34" charset="0"/>
                <a:cs typeface="Helvetica" panose="020B0604020202020204" pitchFamily="34" charset="0"/>
              </a:rPr>
              <a:t>Challenge your students</a:t>
            </a:r>
          </a:p>
          <a:p>
            <a:pPr marL="685800" indent="-685800">
              <a:buFont typeface="Wingdings" panose="05000000000000000000" pitchFamily="2" charset="2"/>
              <a:buChar char="q"/>
            </a:pPr>
            <a:endParaRPr lang="en-US" sz="4800" dirty="0">
              <a:solidFill>
                <a:schemeClr val="tx1"/>
              </a:solidFill>
              <a:latin typeface="Helvetica" panose="020B0604020202020204" pitchFamily="34" charset="0"/>
              <a:cs typeface="Helvetica" panose="020B0604020202020204" pitchFamily="34" charset="0"/>
            </a:endParaRPr>
          </a:p>
          <a:p>
            <a:r>
              <a:rPr lang="en-US" sz="4800" dirty="0" smtClean="0">
                <a:solidFill>
                  <a:schemeClr val="tx1"/>
                </a:solidFill>
                <a:latin typeface="Helvetica" panose="020B0604020202020204" pitchFamily="34" charset="0"/>
                <a:cs typeface="Helvetica" panose="020B0604020202020204" pitchFamily="34" charset="0"/>
              </a:rPr>
              <a:t>          </a:t>
            </a:r>
          </a:p>
          <a:p>
            <a:endParaRPr lang="en-US" dirty="0" smtClean="0">
              <a:solidFill>
                <a:schemeClr val="tx1"/>
              </a:solidFill>
            </a:endParaRPr>
          </a:p>
          <a:p>
            <a:pPr algn="l"/>
            <a:endParaRPr lang="en-US" dirty="0"/>
          </a:p>
        </p:txBody>
      </p:sp>
    </p:spTree>
    <p:extLst>
      <p:ext uri="{BB962C8B-B14F-4D97-AF65-F5344CB8AC3E}">
        <p14:creationId xmlns:p14="http://schemas.microsoft.com/office/powerpoint/2010/main" val="311675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Effect transition="in" filter="fade">
                                      <p:cBhvr>
                                        <p:cTn id="28" dur="1000"/>
                                        <p:tgtEl>
                                          <p:spTgt spid="5">
                                            <p:txEl>
                                              <p:pRg st="4" end="4"/>
                                            </p:txEl>
                                          </p:spTgt>
                                        </p:tgtEl>
                                      </p:cBhvr>
                                    </p:animEffect>
                                    <p:anim calcmode="lin" valueType="num">
                                      <p:cBhvr>
                                        <p:cTn id="2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2667000" y="547688"/>
            <a:ext cx="7292974" cy="6324599"/>
          </a:xfrm>
        </p:spPr>
        <p:txBody>
          <a:bodyPr>
            <a:normAutofit/>
          </a:bodyPr>
          <a:lstStyle/>
          <a:p>
            <a:pPr marL="685800" indent="-685800" algn="l">
              <a:buFont typeface="Wingdings" panose="05000000000000000000" pitchFamily="2" charset="2"/>
              <a:buChar char="q"/>
            </a:pPr>
            <a:r>
              <a:rPr lang="en-US" sz="4000" dirty="0" smtClean="0">
                <a:solidFill>
                  <a:schemeClr val="tx1"/>
                </a:solidFill>
                <a:latin typeface="Helvetica "/>
              </a:rPr>
              <a:t>Nurturing learning environment</a:t>
            </a:r>
          </a:p>
          <a:p>
            <a:pPr marL="685800" indent="-685800" algn="l">
              <a:buFont typeface="Wingdings" panose="05000000000000000000" pitchFamily="2" charset="2"/>
              <a:buChar char="q"/>
            </a:pPr>
            <a:r>
              <a:rPr lang="en-US" sz="4000" dirty="0" smtClean="0">
                <a:solidFill>
                  <a:schemeClr val="tx1"/>
                </a:solidFill>
                <a:latin typeface="Helvetica "/>
              </a:rPr>
              <a:t>Positive rapport with students</a:t>
            </a:r>
          </a:p>
          <a:p>
            <a:pPr marL="685800" indent="-685800" algn="l">
              <a:buFont typeface="Wingdings" panose="05000000000000000000" pitchFamily="2" charset="2"/>
              <a:buChar char="q"/>
            </a:pPr>
            <a:r>
              <a:rPr lang="en-US" sz="4000" dirty="0" smtClean="0">
                <a:solidFill>
                  <a:schemeClr val="tx1"/>
                </a:solidFill>
                <a:latin typeface="Helvetica "/>
              </a:rPr>
              <a:t>Motivate learning</a:t>
            </a:r>
          </a:p>
          <a:p>
            <a:pPr marL="685800" indent="-685800" algn="l">
              <a:buFont typeface="Wingdings" panose="05000000000000000000" pitchFamily="2" charset="2"/>
              <a:buChar char="q"/>
            </a:pPr>
            <a:r>
              <a:rPr lang="en-US" sz="4000" dirty="0" smtClean="0">
                <a:solidFill>
                  <a:schemeClr val="tx1"/>
                </a:solidFill>
                <a:latin typeface="Helvetica "/>
              </a:rPr>
              <a:t>Support peers</a:t>
            </a:r>
          </a:p>
          <a:p>
            <a:pPr marL="0" indent="0">
              <a:buNone/>
            </a:pPr>
            <a:endParaRPr lang="en-US" dirty="0"/>
          </a:p>
        </p:txBody>
      </p:sp>
      <p:sp>
        <p:nvSpPr>
          <p:cNvPr id="4" name="Title 3"/>
          <p:cNvSpPr txBox="1">
            <a:spLocks/>
          </p:cNvSpPr>
          <p:nvPr/>
        </p:nvSpPr>
        <p:spPr>
          <a:xfrm rot="16200000">
            <a:off x="-2449059" y="2710317"/>
            <a:ext cx="6825344" cy="1470025"/>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7200" dirty="0" smtClean="0">
                <a:solidFill>
                  <a:schemeClr val="accent4"/>
                </a:solidFill>
                <a:latin typeface="Helvetica" panose="020B0604020202020204" pitchFamily="34" charset="0"/>
                <a:cs typeface="Helvetica" panose="020B0604020202020204" pitchFamily="34" charset="0"/>
              </a:rPr>
              <a:t>Be Supportive</a:t>
            </a:r>
            <a:endParaRPr lang="en-US" sz="7200" dirty="0">
              <a:solidFill>
                <a:schemeClr val="accent4"/>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807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16200000">
            <a:off x="-2525258" y="2677658"/>
            <a:ext cx="6825344" cy="1470025"/>
          </a:xfrm>
        </p:spPr>
        <p:style>
          <a:lnRef idx="0">
            <a:schemeClr val="accent4"/>
          </a:lnRef>
          <a:fillRef idx="3">
            <a:schemeClr val="accent4"/>
          </a:fillRef>
          <a:effectRef idx="3">
            <a:schemeClr val="accent4"/>
          </a:effectRef>
          <a:fontRef idx="minor">
            <a:schemeClr val="lt1"/>
          </a:fontRef>
        </p:style>
        <p:txBody>
          <a:bodyPr>
            <a:noAutofit/>
          </a:bodyPr>
          <a:lstStyle/>
          <a:p>
            <a:r>
              <a:rPr lang="en-US" sz="7200" dirty="0" smtClean="0">
                <a:solidFill>
                  <a:schemeClr val="accent4"/>
                </a:solidFill>
                <a:latin typeface="Helvetica" panose="020B0604020202020204" pitchFamily="34" charset="0"/>
                <a:cs typeface="Helvetica" panose="020B0604020202020204" pitchFamily="34" charset="0"/>
              </a:rPr>
              <a:t>Be Intentional</a:t>
            </a:r>
            <a:endParaRPr lang="en-US" sz="7200" dirty="0">
              <a:solidFill>
                <a:schemeClr val="accent4"/>
              </a:solidFill>
              <a:latin typeface="Helvetica" panose="020B0604020202020204" pitchFamily="34" charset="0"/>
              <a:cs typeface="Helvetica" panose="020B0604020202020204" pitchFamily="34" charset="0"/>
            </a:endParaRPr>
          </a:p>
        </p:txBody>
      </p:sp>
      <p:sp>
        <p:nvSpPr>
          <p:cNvPr id="5" name="Content Placeholder 4"/>
          <p:cNvSpPr>
            <a:spLocks noGrp="1"/>
          </p:cNvSpPr>
          <p:nvPr>
            <p:ph type="subTitle" idx="1"/>
          </p:nvPr>
        </p:nvSpPr>
        <p:spPr>
          <a:xfrm>
            <a:off x="1447800" y="4114800"/>
            <a:ext cx="7467600" cy="2286000"/>
          </a:xfrm>
        </p:spPr>
        <p:txBody>
          <a:bodyPr>
            <a:normAutofit/>
          </a:bodyPr>
          <a:lstStyle/>
          <a:p>
            <a:endParaRPr lang="en-US" dirty="0" smtClean="0">
              <a:solidFill>
                <a:schemeClr val="tx1"/>
              </a:solidFill>
            </a:endParaRPr>
          </a:p>
          <a:p>
            <a:pPr algn="l"/>
            <a:endParaRPr lang="en-US" dirty="0"/>
          </a:p>
        </p:txBody>
      </p:sp>
      <p:sp>
        <p:nvSpPr>
          <p:cNvPr id="2" name="Rectangle 1"/>
          <p:cNvSpPr/>
          <p:nvPr/>
        </p:nvSpPr>
        <p:spPr>
          <a:xfrm>
            <a:off x="2290762" y="457200"/>
            <a:ext cx="6243638" cy="3046988"/>
          </a:xfrm>
          <a:prstGeom prst="rect">
            <a:avLst/>
          </a:prstGeom>
        </p:spPr>
        <p:txBody>
          <a:bodyPr wrap="square">
            <a:spAutoFit/>
          </a:bodyPr>
          <a:lstStyle/>
          <a:p>
            <a:pPr marL="685800" indent="-685800">
              <a:buFont typeface="Wingdings" panose="05000000000000000000" pitchFamily="2" charset="2"/>
              <a:buChar char="q"/>
            </a:pPr>
            <a:r>
              <a:rPr lang="en-US" sz="4800" dirty="0" smtClean="0">
                <a:latin typeface="Helvetica "/>
              </a:rPr>
              <a:t>Purposeful actions </a:t>
            </a:r>
            <a:endParaRPr lang="en-US" sz="4800" dirty="0">
              <a:latin typeface="Helvetica "/>
            </a:endParaRPr>
          </a:p>
          <a:p>
            <a:pPr marL="685800" indent="-685800">
              <a:buFont typeface="Wingdings" panose="05000000000000000000" pitchFamily="2" charset="2"/>
              <a:buChar char="q"/>
            </a:pPr>
            <a:r>
              <a:rPr lang="en-US" sz="4800" dirty="0">
                <a:latin typeface="Helvetica "/>
              </a:rPr>
              <a:t>Broad instructional strategies</a:t>
            </a:r>
          </a:p>
          <a:p>
            <a:pPr marL="685800" indent="-685800">
              <a:buFont typeface="Wingdings" panose="05000000000000000000" pitchFamily="2" charset="2"/>
              <a:buChar char="q"/>
            </a:pPr>
            <a:r>
              <a:rPr lang="en-US" sz="4800" dirty="0">
                <a:latin typeface="Helvetica "/>
              </a:rPr>
              <a:t>Clear about goals</a:t>
            </a:r>
          </a:p>
        </p:txBody>
      </p:sp>
    </p:spTree>
    <p:extLst>
      <p:ext uri="{BB962C8B-B14F-4D97-AF65-F5344CB8AC3E}">
        <p14:creationId xmlns:p14="http://schemas.microsoft.com/office/powerpoint/2010/main" val="89295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512285617"/>
              </p:ext>
            </p:extLst>
          </p:nvPr>
        </p:nvGraphicFramePr>
        <p:xfrm>
          <a:off x="228600" y="152400"/>
          <a:ext cx="89154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2818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0" dirty="0" smtClean="0">
                <a:latin typeface="Helvetica "/>
              </a:rPr>
              <a:t>I use standards</a:t>
            </a:r>
            <a:endParaRPr lang="en-US" sz="6000" dirty="0">
              <a:latin typeface="Helvetica "/>
            </a:endParaRPr>
          </a:p>
        </p:txBody>
      </p:sp>
      <p:sp>
        <p:nvSpPr>
          <p:cNvPr id="3" name="Content Placeholder 2"/>
          <p:cNvSpPr>
            <a:spLocks noGrp="1"/>
          </p:cNvSpPr>
          <p:nvPr>
            <p:ph idx="1"/>
          </p:nvPr>
        </p:nvSpPr>
        <p:spPr>
          <a:xfrm>
            <a:off x="457200" y="914400"/>
            <a:ext cx="8686800" cy="5211765"/>
          </a:xfrm>
        </p:spPr>
        <p:txBody>
          <a:bodyPr/>
          <a:lstStyle/>
          <a:p>
            <a:pPr marL="0" indent="0">
              <a:buNone/>
            </a:pPr>
            <a:endParaRPr lang="en-US" dirty="0" smtClean="0"/>
          </a:p>
        </p:txBody>
      </p:sp>
      <p:graphicFrame>
        <p:nvGraphicFramePr>
          <p:cNvPr id="4" name="Diagram 3"/>
          <p:cNvGraphicFramePr/>
          <p:nvPr>
            <p:extLst>
              <p:ext uri="{D42A27DB-BD31-4B8C-83A1-F6EECF244321}">
                <p14:modId xmlns:p14="http://schemas.microsoft.com/office/powerpoint/2010/main" val="4124627953"/>
              </p:ext>
            </p:extLst>
          </p:nvPr>
        </p:nvGraphicFramePr>
        <p:xfrm>
          <a:off x="762000" y="1066800"/>
          <a:ext cx="78486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901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68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609600" y="152400"/>
            <a:ext cx="8458200" cy="5334000"/>
          </a:xfrm>
        </p:spPr>
        <p:txBody>
          <a:bodyPr>
            <a:normAutofit fontScale="47500" lnSpcReduction="20000"/>
          </a:bodyPr>
          <a:lstStyle/>
          <a:p>
            <a:pPr marL="0" indent="0">
              <a:buNone/>
            </a:pPr>
            <a:r>
              <a:rPr lang="en-US" dirty="0"/>
              <a:t/>
            </a:r>
            <a:br>
              <a:rPr lang="en-US" dirty="0"/>
            </a:br>
            <a:r>
              <a:rPr lang="en-US" sz="5600" dirty="0"/>
              <a:t/>
            </a:r>
            <a:br>
              <a:rPr lang="en-US" sz="5600" dirty="0"/>
            </a:br>
            <a:endParaRPr lang="en-US" sz="5600" dirty="0"/>
          </a:p>
          <a:p>
            <a:pPr marL="0" indent="0">
              <a:buNone/>
            </a:pPr>
            <a:endParaRPr lang="en-US" sz="5600" dirty="0">
              <a:solidFill>
                <a:schemeClr val="bg1"/>
              </a:solidFill>
            </a:endParaRPr>
          </a:p>
          <a:p>
            <a:pPr marL="0" indent="0">
              <a:buNone/>
            </a:pPr>
            <a:r>
              <a:rPr lang="en-US" sz="5100" dirty="0">
                <a:solidFill>
                  <a:schemeClr val="bg1"/>
                </a:solidFill>
              </a:rPr>
              <a:t>So now that you've arrived </a:t>
            </a:r>
            <a:endParaRPr lang="en-US" sz="5100" dirty="0" smtClean="0">
              <a:solidFill>
                <a:schemeClr val="bg1"/>
              </a:solidFill>
            </a:endParaRPr>
          </a:p>
          <a:p>
            <a:pPr marL="0" indent="0">
              <a:buNone/>
            </a:pPr>
            <a:r>
              <a:rPr lang="en-US" sz="5100" dirty="0" smtClean="0">
                <a:solidFill>
                  <a:schemeClr val="bg1"/>
                </a:solidFill>
              </a:rPr>
              <a:t>Well, you wonder</a:t>
            </a:r>
            <a:r>
              <a:rPr lang="en-US" sz="5100" dirty="0">
                <a:solidFill>
                  <a:schemeClr val="bg1"/>
                </a:solidFill>
              </a:rPr>
              <a:t/>
            </a:r>
            <a:br>
              <a:rPr lang="en-US" sz="5100" dirty="0">
                <a:solidFill>
                  <a:schemeClr val="bg1"/>
                </a:solidFill>
              </a:rPr>
            </a:br>
            <a:endParaRPr lang="en-US" sz="5100" dirty="0" smtClean="0">
              <a:solidFill>
                <a:schemeClr val="bg1"/>
              </a:solidFill>
            </a:endParaRPr>
          </a:p>
          <a:p>
            <a:pPr marL="0" indent="0">
              <a:buNone/>
            </a:pPr>
            <a:endParaRPr lang="en-US" sz="5100" dirty="0">
              <a:solidFill>
                <a:schemeClr val="bg1"/>
              </a:solidFill>
            </a:endParaRPr>
          </a:p>
          <a:p>
            <a:pPr marL="0" indent="0">
              <a:buNone/>
            </a:pPr>
            <a:endParaRPr lang="en-US" sz="5100" dirty="0" smtClean="0">
              <a:solidFill>
                <a:schemeClr val="bg1"/>
              </a:solidFill>
            </a:endParaRPr>
          </a:p>
          <a:p>
            <a:pPr marL="0" indent="0">
              <a:buNone/>
            </a:pPr>
            <a:endParaRPr lang="en-US" sz="5100" dirty="0">
              <a:solidFill>
                <a:schemeClr val="bg1"/>
              </a:solidFill>
            </a:endParaRPr>
          </a:p>
          <a:p>
            <a:pPr marL="0" indent="0">
              <a:buNone/>
            </a:pPr>
            <a:endParaRPr lang="en-US" sz="5100" dirty="0" smtClean="0">
              <a:solidFill>
                <a:schemeClr val="bg1"/>
              </a:solidFill>
            </a:endParaRPr>
          </a:p>
          <a:p>
            <a:pPr marL="0" indent="0">
              <a:buNone/>
            </a:pPr>
            <a:endParaRPr lang="en-US" sz="5100" dirty="0" smtClean="0">
              <a:solidFill>
                <a:schemeClr val="bg1"/>
              </a:solidFill>
            </a:endParaRPr>
          </a:p>
          <a:p>
            <a:pPr marL="0" indent="0">
              <a:buNone/>
            </a:pPr>
            <a:r>
              <a:rPr lang="en-US" sz="5100" dirty="0" smtClean="0">
                <a:solidFill>
                  <a:schemeClr val="bg1"/>
                </a:solidFill>
              </a:rPr>
              <a:t>What </a:t>
            </a:r>
            <a:r>
              <a:rPr lang="en-US" sz="5100" dirty="0">
                <a:solidFill>
                  <a:schemeClr val="bg1"/>
                </a:solidFill>
              </a:rPr>
              <a:t>is it that you've done to make the </a:t>
            </a:r>
            <a:r>
              <a:rPr lang="en-US" sz="5100" dirty="0" smtClean="0">
                <a:solidFill>
                  <a:schemeClr val="bg1"/>
                </a:solidFill>
              </a:rPr>
              <a:t>grade?</a:t>
            </a:r>
            <a:r>
              <a:rPr lang="en-US" sz="5100" dirty="0">
                <a:solidFill>
                  <a:schemeClr val="bg1"/>
                </a:solidFill>
              </a:rPr>
              <a:t/>
            </a:r>
            <a:br>
              <a:rPr lang="en-US" sz="5100" dirty="0">
                <a:solidFill>
                  <a:schemeClr val="bg1"/>
                </a:solidFill>
              </a:rPr>
            </a:br>
            <a:r>
              <a:rPr lang="en-US" sz="5100" dirty="0">
                <a:solidFill>
                  <a:schemeClr val="bg1"/>
                </a:solidFill>
              </a:rPr>
              <a:t/>
            </a:r>
            <a:br>
              <a:rPr lang="en-US" sz="5100" dirty="0">
                <a:solidFill>
                  <a:schemeClr val="bg1"/>
                </a:solidFill>
              </a:rPr>
            </a:br>
            <a:endParaRPr lang="en-US" sz="5100" dirty="0" smtClean="0">
              <a:solidFill>
                <a:schemeClr val="bg1"/>
              </a:solidFill>
            </a:endParaRPr>
          </a:p>
          <a:p>
            <a:pPr marL="0" indent="0">
              <a:buNone/>
            </a:pPr>
            <a:endParaRPr lang="en-US" sz="5600" dirty="0">
              <a:solidFill>
                <a:schemeClr val="bg1"/>
              </a:solidFill>
            </a:endParaRPr>
          </a:p>
          <a:p>
            <a:pPr marL="0" indent="0">
              <a:buNone/>
            </a:pPr>
            <a:endParaRPr lang="en-US" sz="4800" dirty="0"/>
          </a:p>
        </p:txBody>
      </p:sp>
    </p:spTree>
    <p:extLst>
      <p:ext uri="{BB962C8B-B14F-4D97-AF65-F5344CB8AC3E}">
        <p14:creationId xmlns:p14="http://schemas.microsoft.com/office/powerpoint/2010/main" val="222393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Smoke Trail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30384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moke Trail Stock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79926" y="2806890"/>
            <a:ext cx="5064074" cy="40386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219200" y="1295400"/>
            <a:ext cx="6096000" cy="441960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indent="0" algn="ctr">
              <a:buNone/>
            </a:pPr>
            <a:r>
              <a:rPr lang="en-US" sz="2800" i="1" dirty="0" smtClean="0">
                <a:latin typeface="Helvetica" panose="020B0604020202020204" pitchFamily="34" charset="0"/>
                <a:cs typeface="Helvetica" panose="020B0604020202020204" pitchFamily="34" charset="0"/>
              </a:rPr>
              <a:t>“</a:t>
            </a:r>
            <a:r>
              <a:rPr lang="en-US" sz="4800" dirty="0" smtClean="0">
                <a:latin typeface="Helvetica" panose="020B0604020202020204" pitchFamily="34" charset="0"/>
                <a:cs typeface="Helvetica" panose="020B0604020202020204" pitchFamily="34" charset="0"/>
              </a:rPr>
              <a:t>The ability to </a:t>
            </a:r>
            <a:r>
              <a:rPr lang="en-US" sz="4800" i="1" dirty="0" smtClean="0">
                <a:solidFill>
                  <a:srgbClr val="FFFF66"/>
                </a:solidFill>
                <a:latin typeface="Helvetica" panose="020B0604020202020204" pitchFamily="34" charset="0"/>
                <a:cs typeface="Helvetica" panose="020B0604020202020204" pitchFamily="34" charset="0"/>
              </a:rPr>
              <a:t>create the illusion </a:t>
            </a:r>
            <a:r>
              <a:rPr lang="en-US" sz="4800" dirty="0" smtClean="0">
                <a:latin typeface="Helvetica" panose="020B0604020202020204" pitchFamily="34" charset="0"/>
                <a:cs typeface="Helvetica" panose="020B0604020202020204" pitchFamily="34" charset="0"/>
              </a:rPr>
              <a:t>of power, to use mirrors and blue smoke, is one found in </a:t>
            </a:r>
            <a:r>
              <a:rPr lang="en-US" sz="4800" i="1" dirty="0" smtClean="0">
                <a:solidFill>
                  <a:srgbClr val="FFFF66"/>
                </a:solidFill>
                <a:latin typeface="Helvetica" panose="020B0604020202020204" pitchFamily="34" charset="0"/>
                <a:cs typeface="Helvetica" panose="020B0604020202020204" pitchFamily="34" charset="0"/>
              </a:rPr>
              <a:t>unusual people</a:t>
            </a:r>
            <a:r>
              <a:rPr lang="en-US" sz="5400" i="1" dirty="0" smtClean="0">
                <a:latin typeface="Helvetica" panose="020B0604020202020204" pitchFamily="34" charset="0"/>
                <a:cs typeface="Helvetica" panose="020B0604020202020204" pitchFamily="34" charset="0"/>
              </a:rPr>
              <a:t>.</a:t>
            </a:r>
            <a:r>
              <a:rPr lang="en-US" sz="2800" i="1" dirty="0" smtClean="0">
                <a:latin typeface="Helvetica" panose="020B0604020202020204" pitchFamily="34" charset="0"/>
                <a:cs typeface="Helvetica" panose="020B0604020202020204" pitchFamily="34" charset="0"/>
              </a:rPr>
              <a:t>”</a:t>
            </a:r>
            <a:endParaRPr lang="en-US" sz="2800" i="1"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945556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latin typeface="Helvetica" panose="020B0604020202020204" pitchFamily="34" charset="0"/>
              <a:cs typeface="Helvetica" panose="020B0604020202020204" pitchFamily="34" charset="0"/>
            </a:endParaRPr>
          </a:p>
        </p:txBody>
      </p:sp>
      <p:sp>
        <p:nvSpPr>
          <p:cNvPr id="6" name="Content Placeholder 5"/>
          <p:cNvSpPr>
            <a:spLocks noGrp="1"/>
          </p:cNvSpPr>
          <p:nvPr>
            <p:ph sz="half" idx="2"/>
          </p:nvPr>
        </p:nvSpPr>
        <p:spPr>
          <a:xfrm>
            <a:off x="4953000" y="1371600"/>
            <a:ext cx="4040188" cy="4754563"/>
          </a:xfrm>
        </p:spPr>
        <p:txBody>
          <a:bodyPr/>
          <a:lstStyle/>
          <a:p>
            <a:pPr marL="0" indent="0">
              <a:buNone/>
            </a:pPr>
            <a:r>
              <a:rPr lang="en-US" sz="1200" dirty="0" smtClean="0">
                <a:latin typeface="Helvetica" panose="020B0604020202020204" pitchFamily="34" charset="0"/>
                <a:cs typeface="Helvetica" panose="020B0604020202020204" pitchFamily="34" charset="0"/>
              </a:rPr>
              <a:t>Additional resources:</a:t>
            </a:r>
          </a:p>
          <a:p>
            <a:pPr marL="0" indent="0">
              <a:buNone/>
            </a:pPr>
            <a:endParaRPr lang="en-US" sz="1200" dirty="0" smtClean="0">
              <a:latin typeface="Helvetica" panose="020B0604020202020204" pitchFamily="34" charset="0"/>
              <a:cs typeface="Helvetica" panose="020B0604020202020204" pitchFamily="34" charset="0"/>
            </a:endParaRPr>
          </a:p>
          <a:p>
            <a:pPr marL="0" indent="0">
              <a:buNone/>
            </a:pPr>
            <a:r>
              <a:rPr lang="en-US" sz="1200" dirty="0" err="1" smtClean="0">
                <a:latin typeface="Helvetica" panose="020B0604020202020204" pitchFamily="34" charset="0"/>
                <a:cs typeface="Helvetica" panose="020B0604020202020204" pitchFamily="34" charset="0"/>
              </a:rPr>
              <a:t>Gawande</a:t>
            </a:r>
            <a:r>
              <a:rPr lang="en-US" sz="1200" dirty="0" smtClean="0">
                <a:latin typeface="Helvetica" panose="020B0604020202020204" pitchFamily="34" charset="0"/>
                <a:cs typeface="Helvetica" panose="020B0604020202020204" pitchFamily="34" charset="0"/>
              </a:rPr>
              <a:t>, A. (2009). The checklist manifesto: How to get things right. New York, NY: Metropolitan Books.</a:t>
            </a:r>
          </a:p>
          <a:p>
            <a:pPr marL="0" indent="0">
              <a:buNone/>
            </a:pPr>
            <a:endParaRPr lang="en-US" sz="1200" dirty="0" smtClean="0">
              <a:latin typeface="Helvetica" panose="020B0604020202020204" pitchFamily="34" charset="0"/>
              <a:cs typeface="Helvetica" panose="020B0604020202020204" pitchFamily="34" charset="0"/>
            </a:endParaRPr>
          </a:p>
          <a:p>
            <a:pPr marL="0" indent="0">
              <a:buNone/>
            </a:pPr>
            <a:r>
              <a:rPr lang="en-US" sz="1200" dirty="0" smtClean="0">
                <a:latin typeface="Helvetica" panose="020B0604020202020204" pitchFamily="34" charset="0"/>
                <a:cs typeface="Helvetica" panose="020B0604020202020204" pitchFamily="34" charset="0"/>
              </a:rPr>
              <a:t>De Backer, W. </a:t>
            </a:r>
            <a:r>
              <a:rPr lang="en-US" sz="1200" dirty="0">
                <a:latin typeface="Helvetica" panose="020B0604020202020204" pitchFamily="34" charset="0"/>
                <a:cs typeface="Helvetica" panose="020B0604020202020204" pitchFamily="34" charset="0"/>
              </a:rPr>
              <a:t>(</a:t>
            </a:r>
            <a:r>
              <a:rPr lang="en-US" sz="1200" dirty="0" smtClean="0">
                <a:latin typeface="Helvetica" panose="020B0604020202020204" pitchFamily="34" charset="0"/>
                <a:cs typeface="Helvetica" panose="020B0604020202020204" pitchFamily="34" charset="0"/>
              </a:rPr>
              <a:t>2010). </a:t>
            </a:r>
            <a:r>
              <a:rPr lang="en-US" sz="1200" dirty="0">
                <a:latin typeface="Helvetica" panose="020B0604020202020204" pitchFamily="34" charset="0"/>
                <a:cs typeface="Helvetica" panose="020B0604020202020204" pitchFamily="34" charset="0"/>
              </a:rPr>
              <a:t>Smoke and Mirrors, from Making Mirrors. Lyrics courtesy of http://www.metrolyrics.com/smoke-and-mirrors-lyrics-gotye.html</a:t>
            </a:r>
            <a:endParaRPr lang="en-US" sz="1400" dirty="0"/>
          </a:p>
          <a:p>
            <a:pPr marL="0" indent="0">
              <a:buNone/>
            </a:pPr>
            <a:r>
              <a:rPr lang="en-US" sz="1200" dirty="0">
                <a:latin typeface="Helvetica" panose="020B0604020202020204" pitchFamily="34" charset="0"/>
                <a:cs typeface="Helvetica" panose="020B0604020202020204" pitchFamily="34" charset="0"/>
              </a:rPr>
              <a:t/>
            </a:r>
            <a:br>
              <a:rPr lang="en-US" sz="1200" dirty="0">
                <a:latin typeface="Helvetica" panose="020B0604020202020204" pitchFamily="34" charset="0"/>
                <a:cs typeface="Helvetica" panose="020B0604020202020204" pitchFamily="34" charset="0"/>
              </a:rPr>
            </a:br>
            <a:r>
              <a:rPr lang="en-US" sz="1200" dirty="0" smtClean="0">
                <a:latin typeface="Helvetica" panose="020B0604020202020204" pitchFamily="34" charset="0"/>
                <a:cs typeface="Helvetica" panose="020B0604020202020204" pitchFamily="34" charset="0"/>
              </a:rPr>
              <a:t>Los Angeles Trade-Tech Community College. (</a:t>
            </a:r>
            <a:r>
              <a:rPr lang="en-US" sz="1200" dirty="0" err="1" smtClean="0">
                <a:latin typeface="Helvetica" panose="020B0604020202020204" pitchFamily="34" charset="0"/>
                <a:cs typeface="Helvetica" panose="020B0604020202020204" pitchFamily="34" charset="0"/>
              </a:rPr>
              <a:t>n.d.</a:t>
            </a:r>
            <a:r>
              <a:rPr lang="en-US" sz="1200" dirty="0" smtClean="0">
                <a:latin typeface="Helvetica" panose="020B0604020202020204" pitchFamily="34" charset="0"/>
                <a:cs typeface="Helvetica" panose="020B0604020202020204" pitchFamily="34" charset="0"/>
              </a:rPr>
              <a:t>).Teaching goals inventory. Retrieved </a:t>
            </a:r>
            <a:r>
              <a:rPr lang="en-US" sz="1200" dirty="0">
                <a:latin typeface="Helvetica" panose="020B0604020202020204" pitchFamily="34" charset="0"/>
                <a:cs typeface="Helvetica" panose="020B0604020202020204" pitchFamily="34" charset="0"/>
              </a:rPr>
              <a:t>from http://</a:t>
            </a:r>
            <a:r>
              <a:rPr lang="en-US" sz="1200" dirty="0" smtClean="0">
                <a:latin typeface="Helvetica" panose="020B0604020202020204" pitchFamily="34" charset="0"/>
                <a:cs typeface="Helvetica" panose="020B0604020202020204" pitchFamily="34" charset="0"/>
              </a:rPr>
              <a:t>www.lattc.edu/lattc/staffdev/workshopnotes/drummond/061031/teaching_goals_inventory.pdf</a:t>
            </a:r>
          </a:p>
          <a:p>
            <a:pPr marL="0" indent="0">
              <a:buNone/>
            </a:pPr>
            <a:endParaRPr lang="en-US" sz="1200" dirty="0" smtClean="0">
              <a:latin typeface="Helvetica" panose="020B0604020202020204" pitchFamily="34" charset="0"/>
              <a:cs typeface="Helvetica" panose="020B0604020202020204" pitchFamily="34" charset="0"/>
            </a:endParaRPr>
          </a:p>
          <a:p>
            <a:pPr marL="0" indent="0">
              <a:buNone/>
            </a:pPr>
            <a:r>
              <a:rPr lang="en-US" sz="1200" dirty="0" smtClean="0">
                <a:latin typeface="Helvetica" panose="020B0604020202020204" pitchFamily="34" charset="0"/>
                <a:cs typeface="Helvetica" panose="020B0604020202020204" pitchFamily="34" charset="0"/>
              </a:rPr>
              <a:t>Searle, B., Ed(199). Classroom assessment: A manual for faculty developers. National Council for Staff, Program, and Organizational Development. </a:t>
            </a:r>
          </a:p>
          <a:p>
            <a:pPr marL="0" indent="0">
              <a:buNone/>
            </a:pPr>
            <a:endParaRPr lang="en-US" sz="1200" dirty="0">
              <a:latin typeface="Helvetica" panose="020B0604020202020204" pitchFamily="34" charset="0"/>
              <a:cs typeface="Helvetica" panose="020B0604020202020204" pitchFamily="34" charset="0"/>
            </a:endParaRPr>
          </a:p>
          <a:p>
            <a:pPr marL="0" indent="0">
              <a:buNone/>
            </a:pPr>
            <a:r>
              <a:rPr lang="en-US" sz="1200" dirty="0" smtClean="0">
                <a:latin typeface="Helvetica" panose="020B0604020202020204" pitchFamily="34" charset="0"/>
                <a:cs typeface="Helvetica" panose="020B0604020202020204" pitchFamily="34" charset="0"/>
              </a:rPr>
              <a:t>University </a:t>
            </a:r>
            <a:r>
              <a:rPr lang="en-US" sz="1200" dirty="0">
                <a:latin typeface="Helvetica" panose="020B0604020202020204" pitchFamily="34" charset="0"/>
                <a:cs typeface="Helvetica" panose="020B0604020202020204" pitchFamily="34" charset="0"/>
              </a:rPr>
              <a:t>of Minnesota (  ). Writing your teaching philosophy. Retrieved from http://www1.umn.edu/ohr/teachlearn/tutorials/philosophy/</a:t>
            </a:r>
          </a:p>
          <a:p>
            <a:pPr marL="0" indent="0">
              <a:buNone/>
            </a:pPr>
            <a:endParaRPr lang="en-US" sz="1400" dirty="0" smtClean="0"/>
          </a:p>
          <a:p>
            <a:pPr marL="0" indent="0">
              <a:buNone/>
            </a:pPr>
            <a:endParaRPr lang="en-US" dirty="0"/>
          </a:p>
          <a:p>
            <a:pPr marL="0" indent="0">
              <a:buNone/>
            </a:pPr>
            <a:endParaRPr lang="en-US" dirty="0"/>
          </a:p>
        </p:txBody>
      </p:sp>
      <p:sp>
        <p:nvSpPr>
          <p:cNvPr id="7" name="Text Placeholder 6"/>
          <p:cNvSpPr>
            <a:spLocks noGrp="1"/>
          </p:cNvSpPr>
          <p:nvPr>
            <p:ph type="body" sz="quarter" idx="3"/>
          </p:nvPr>
        </p:nvSpPr>
        <p:spPr>
          <a:xfrm>
            <a:off x="152400" y="1219200"/>
            <a:ext cx="2903220" cy="533400"/>
          </a:xfrm>
        </p:spPr>
        <p:txBody>
          <a:bodyPr>
            <a:normAutofit/>
          </a:bodyPr>
          <a:lstStyle/>
          <a:p>
            <a:r>
              <a:rPr lang="en-US" sz="1400" dirty="0" smtClean="0">
                <a:latin typeface="Helvetica" panose="020B0604020202020204" pitchFamily="34" charset="0"/>
                <a:cs typeface="Helvetica" panose="020B0604020202020204" pitchFamily="34" charset="0"/>
              </a:rPr>
              <a:t>This presentation based on the following title:</a:t>
            </a:r>
            <a:endParaRPr lang="en-US" sz="1400" dirty="0">
              <a:latin typeface="Helvetica" panose="020B0604020202020204" pitchFamily="34" charset="0"/>
              <a:cs typeface="Helvetica" panose="020B0604020202020204" pitchFamily="34" charset="0"/>
            </a:endParaRPr>
          </a:p>
        </p:txBody>
      </p:sp>
      <p:pic>
        <p:nvPicPr>
          <p:cNvPr id="1026" name="Picture 2"/>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990600" y="1828800"/>
            <a:ext cx="1905000" cy="2439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4648200"/>
            <a:ext cx="4023360" cy="954107"/>
          </a:xfrm>
          <a:prstGeom prst="rect">
            <a:avLst/>
          </a:prstGeom>
          <a:noFill/>
        </p:spPr>
        <p:txBody>
          <a:bodyPr wrap="square" rtlCol="0">
            <a:spAutoFit/>
          </a:bodyPr>
          <a:lstStyle/>
          <a:p>
            <a:pPr algn="r"/>
            <a:r>
              <a:rPr lang="en-US" sz="1400" dirty="0" smtClean="0">
                <a:latin typeface="Helvetica" panose="020B0604020202020204" pitchFamily="34" charset="0"/>
                <a:cs typeface="Helvetica" panose="020B0604020202020204" pitchFamily="34" charset="0"/>
              </a:rPr>
              <a:t>Goodwin, B. &amp; Hubbell, E. R. (2013).</a:t>
            </a:r>
          </a:p>
          <a:p>
            <a:pPr algn="r"/>
            <a:r>
              <a:rPr lang="en-US" sz="1400" dirty="0" smtClean="0">
                <a:latin typeface="Helvetica" panose="020B0604020202020204" pitchFamily="34" charset="0"/>
                <a:cs typeface="Helvetica" panose="020B0604020202020204" pitchFamily="34" charset="0"/>
              </a:rPr>
              <a:t>The 12 touchstones of good teaching: A checklist for staying focused every day. Alexandria, VA: ASCD</a:t>
            </a:r>
            <a:r>
              <a:rPr lang="en-US" sz="1400" dirty="0" smtClean="0"/>
              <a:t>.</a:t>
            </a:r>
            <a:endParaRPr lang="en-US" sz="1400" dirty="0"/>
          </a:p>
        </p:txBody>
      </p:sp>
    </p:spTree>
    <p:extLst>
      <p:ext uri="{BB962C8B-B14F-4D97-AF65-F5344CB8AC3E}">
        <p14:creationId xmlns:p14="http://schemas.microsoft.com/office/powerpoint/2010/main" val="16609599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895600"/>
            <a:ext cx="8229600" cy="1143000"/>
          </a:xfrm>
        </p:spPr>
        <p:txBody>
          <a:bodyPr>
            <a:normAutofit fontScale="90000"/>
          </a:bodyPr>
          <a:lstStyle/>
          <a:p>
            <a:r>
              <a:rPr lang="en-US" dirty="0" smtClean="0">
                <a:solidFill>
                  <a:schemeClr val="bg1"/>
                </a:solidFill>
                <a:latin typeface="Helvetica "/>
                <a:cs typeface="Aharoni" panose="02010803020104030203" pitchFamily="2" charset="-79"/>
              </a:rPr>
              <a:t>Are You </a:t>
            </a:r>
            <a:r>
              <a:rPr lang="en-US" sz="7200" dirty="0" smtClean="0">
                <a:solidFill>
                  <a:schemeClr val="bg1"/>
                </a:solidFill>
                <a:latin typeface="Helvetica "/>
                <a:cs typeface="Aharoni" panose="02010803020104030203" pitchFamily="2" charset="-79"/>
              </a:rPr>
              <a:t>Faking</a:t>
            </a:r>
            <a:r>
              <a:rPr lang="en-US" dirty="0" smtClean="0">
                <a:solidFill>
                  <a:schemeClr val="bg1"/>
                </a:solidFill>
                <a:latin typeface="Helvetica "/>
                <a:cs typeface="Aharoni" panose="02010803020104030203" pitchFamily="2" charset="-79"/>
              </a:rPr>
              <a:t> it?</a:t>
            </a:r>
            <a:endParaRPr lang="en-US" dirty="0">
              <a:solidFill>
                <a:schemeClr val="bg1"/>
              </a:solidFill>
              <a:latin typeface="Helvetica "/>
              <a:cs typeface="Aharoni" panose="02010803020104030203" pitchFamily="2" charset="-79"/>
            </a:endParaRPr>
          </a:p>
        </p:txBody>
      </p:sp>
    </p:spTree>
    <p:extLst>
      <p:ext uri="{BB962C8B-B14F-4D97-AF65-F5344CB8AC3E}">
        <p14:creationId xmlns:p14="http://schemas.microsoft.com/office/powerpoint/2010/main" val="37362331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grayscl/>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4648200" y="3842657"/>
            <a:ext cx="4648200" cy="3276600"/>
          </a:xfrm>
          <a:prstGeom prst="roundRect">
            <a:avLst/>
          </a:prstGeom>
          <a:solidFill>
            <a:schemeClr val="accent3">
              <a:alpha val="68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indent="0" algn="ctr">
              <a:buNone/>
            </a:pPr>
            <a:r>
              <a:rPr lang="en-US" sz="3600" dirty="0" smtClean="0">
                <a:solidFill>
                  <a:schemeClr val="bg1"/>
                </a:solidFill>
                <a:latin typeface="Helvetica" panose="020B0604020202020204" pitchFamily="34" charset="0"/>
                <a:cs typeface="Helvetica" panose="020B0604020202020204" pitchFamily="34" charset="0"/>
              </a:rPr>
              <a:t>Knowledge has both saved us </a:t>
            </a:r>
          </a:p>
          <a:p>
            <a:pPr indent="0" algn="ctr">
              <a:buNone/>
            </a:pPr>
            <a:r>
              <a:rPr lang="en-US" sz="3600" dirty="0" smtClean="0">
                <a:solidFill>
                  <a:schemeClr val="bg1"/>
                </a:solidFill>
                <a:latin typeface="Helvetica" panose="020B0604020202020204" pitchFamily="34" charset="0"/>
                <a:cs typeface="Helvetica" panose="020B0604020202020204" pitchFamily="34" charset="0"/>
              </a:rPr>
              <a:t>and burdened us</a:t>
            </a:r>
            <a:endParaRPr lang="en-US" dirty="0">
              <a:solidFill>
                <a:schemeClr val="bg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16419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Helvetica" panose="020B0604020202020204" pitchFamily="34" charset="0"/>
                <a:cs typeface="Helvetica" panose="020B0604020202020204" pitchFamily="34" charset="0"/>
              </a:rPr>
              <a:t>Use Checklists</a:t>
            </a:r>
            <a:endParaRPr lang="en-US" dirty="0">
              <a:latin typeface="Helvetica" panose="020B0604020202020204" pitchFamily="34" charset="0"/>
              <a:cs typeface="Helvetica" panose="020B0604020202020204" pitchFamily="34" charset="0"/>
            </a:endParaRPr>
          </a:p>
        </p:txBody>
      </p:sp>
      <p:sp>
        <p:nvSpPr>
          <p:cNvPr id="8" name="Text Placeholder 7"/>
          <p:cNvSpPr>
            <a:spLocks noGrp="1"/>
          </p:cNvSpPr>
          <p:nvPr>
            <p:ph type="body" idx="1"/>
          </p:nvPr>
        </p:nvSpPr>
        <p:spPr>
          <a:xfrm>
            <a:off x="381000" y="381000"/>
            <a:ext cx="6004896" cy="4572000"/>
          </a:xfrm>
        </p:spPr>
        <p:txBody>
          <a:bodyPr>
            <a:normAutofit/>
          </a:bodyPr>
          <a:lstStyle/>
          <a:p>
            <a:pPr marL="1143000" indent="-1143000">
              <a:buFont typeface="Wingdings" panose="05000000000000000000" pitchFamily="2" charset="2"/>
              <a:buChar char="ü"/>
            </a:pPr>
            <a:r>
              <a:rPr lang="en-US" sz="25000" dirty="0" smtClean="0">
                <a:solidFill>
                  <a:schemeClr val="tx1"/>
                </a:solidFill>
                <a:latin typeface="Helvetica "/>
              </a:rPr>
              <a:t>1</a:t>
            </a:r>
            <a:endParaRPr lang="en-US" sz="25000" dirty="0">
              <a:solidFill>
                <a:schemeClr val="tx1"/>
              </a:solidFill>
              <a:latin typeface="Helvetica "/>
            </a:endParaRPr>
          </a:p>
        </p:txBody>
      </p:sp>
    </p:spTree>
    <p:extLst>
      <p:ext uri="{BB962C8B-B14F-4D97-AF65-F5344CB8AC3E}">
        <p14:creationId xmlns:p14="http://schemas.microsoft.com/office/powerpoint/2010/main" val="1856514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7000" b="-3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676400"/>
          </a:xfrm>
          <a:noFill/>
        </p:spPr>
        <p:txBody>
          <a:bodyPr>
            <a:normAutofit fontScale="90000"/>
          </a:bodyPr>
          <a:lstStyle/>
          <a:p>
            <a:r>
              <a:rPr lang="en-US" dirty="0" smtClean="0">
                <a:latin typeface="Helvetica" panose="020B0604020202020204" pitchFamily="34" charset="0"/>
                <a:cs typeface="Helvetica" panose="020B0604020202020204" pitchFamily="34" charset="0"/>
              </a:rPr>
              <a:t>Checklists don’t tell us what to </a:t>
            </a:r>
            <a:r>
              <a:rPr lang="en-US" sz="9600" dirty="0" smtClean="0">
                <a:solidFill>
                  <a:srgbClr val="FFFF00"/>
                </a:solidFill>
                <a:latin typeface="Helvetica" panose="020B0604020202020204" pitchFamily="34" charset="0"/>
                <a:cs typeface="Helvetica" panose="020B0604020202020204" pitchFamily="34" charset="0"/>
              </a:rPr>
              <a:t>do</a:t>
            </a:r>
            <a:r>
              <a:rPr lang="en-US" dirty="0" smtClean="0">
                <a:latin typeface="Helvetica" panose="020B0604020202020204" pitchFamily="34" charset="0"/>
                <a:cs typeface="Helvetica" panose="020B0604020202020204" pitchFamily="34" charset="0"/>
              </a:rPr>
              <a:t>. </a:t>
            </a: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958992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rot="11927094">
            <a:off x="1212361" y="3498705"/>
            <a:ext cx="4572000" cy="2133600"/>
          </a:xfrm>
        </p:spPr>
        <p:txBody>
          <a:bodyPr>
            <a:normAutofit fontScale="90000"/>
          </a:bodyPr>
          <a:lstStyle/>
          <a:p>
            <a:r>
              <a:rPr lang="en-US" dirty="0" smtClean="0">
                <a:solidFill>
                  <a:schemeClr val="accent1"/>
                </a:solidFill>
                <a:latin typeface="Helvetica "/>
              </a:rPr>
              <a:t/>
            </a:r>
            <a:br>
              <a:rPr lang="en-US" dirty="0" smtClean="0">
                <a:solidFill>
                  <a:schemeClr val="accent1"/>
                </a:solidFill>
                <a:latin typeface="Helvetica "/>
              </a:rPr>
            </a:br>
            <a:r>
              <a:rPr lang="en-US" sz="5300" dirty="0" smtClean="0">
                <a:latin typeface="Helvetica "/>
              </a:rPr>
              <a:t>Do Things differently </a:t>
            </a:r>
            <a:r>
              <a:rPr lang="en-US" sz="27800" dirty="0" smtClean="0">
                <a:latin typeface="Helvetica "/>
              </a:rPr>
              <a:t>2</a:t>
            </a:r>
            <a:endParaRPr lang="en-US" sz="27800" dirty="0">
              <a:latin typeface="Helvetica "/>
            </a:endParaRPr>
          </a:p>
        </p:txBody>
      </p:sp>
    </p:spTree>
    <p:extLst>
      <p:ext uri="{BB962C8B-B14F-4D97-AF65-F5344CB8AC3E}">
        <p14:creationId xmlns:p14="http://schemas.microsoft.com/office/powerpoint/2010/main" val="2574051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sharpenSoften amount="-77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4365171" y="4724400"/>
            <a:ext cx="6629400" cy="1938992"/>
          </a:xfrm>
          <a:prstGeom prst="rect">
            <a:avLst/>
          </a:prstGeom>
          <a:noFill/>
        </p:spPr>
        <p:txBody>
          <a:bodyPr wrap="square" rtlCol="0">
            <a:spAutoFit/>
          </a:bodyPr>
          <a:lstStyle/>
          <a:p>
            <a:r>
              <a:rPr lang="en-US" sz="6000" b="1" dirty="0">
                <a:latin typeface="Helvetica" panose="020B0604020202020204" pitchFamily="34" charset="0"/>
                <a:cs typeface="Helvetica" panose="020B0604020202020204" pitchFamily="34" charset="0"/>
              </a:rPr>
              <a:t>B</a:t>
            </a:r>
            <a:r>
              <a:rPr lang="en-US" sz="6000" b="1" dirty="0" smtClean="0">
                <a:latin typeface="Helvetica" panose="020B0604020202020204" pitchFamily="34" charset="0"/>
                <a:cs typeface="Helvetica" panose="020B0604020202020204" pitchFamily="34" charset="0"/>
              </a:rPr>
              <a:t>ig ideas of teaching…? </a:t>
            </a:r>
          </a:p>
        </p:txBody>
      </p:sp>
    </p:spTree>
    <p:extLst>
      <p:ext uri="{BB962C8B-B14F-4D97-AF65-F5344CB8AC3E}">
        <p14:creationId xmlns:p14="http://schemas.microsoft.com/office/powerpoint/2010/main" val="4286846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09600" y="2286000"/>
            <a:ext cx="7772400" cy="4343400"/>
          </a:xfrm>
        </p:spPr>
        <p:txBody>
          <a:bodyPr>
            <a:normAutofit fontScale="90000"/>
          </a:bodyPr>
          <a:lstStyle/>
          <a:p>
            <a:r>
              <a:rPr lang="en-US" dirty="0" smtClean="0">
                <a:latin typeface="Helvetica "/>
              </a:rPr>
              <a:t>Connect </a:t>
            </a:r>
            <a:r>
              <a:rPr lang="en-US" dirty="0">
                <a:latin typeface="Helvetica "/>
              </a:rPr>
              <a:t>to Deep Principles</a:t>
            </a:r>
            <a:r>
              <a:rPr lang="en-US" dirty="0" smtClean="0">
                <a:solidFill>
                  <a:schemeClr val="accent1"/>
                </a:solidFill>
                <a:latin typeface="Helvetica "/>
              </a:rPr>
              <a:t>                </a:t>
            </a:r>
            <a:r>
              <a:rPr lang="en-US" sz="27800" dirty="0" smtClean="0">
                <a:latin typeface="Helvetica "/>
              </a:rPr>
              <a:t>3</a:t>
            </a:r>
            <a:r>
              <a:rPr lang="en-US" dirty="0" smtClean="0">
                <a:solidFill>
                  <a:schemeClr val="accent1"/>
                </a:solidFill>
                <a:latin typeface="Helvetica "/>
              </a:rPr>
              <a:t/>
            </a:r>
            <a:br>
              <a:rPr lang="en-US" dirty="0" smtClean="0">
                <a:solidFill>
                  <a:schemeClr val="accent1"/>
                </a:solidFill>
                <a:latin typeface="Helvetica "/>
              </a:rPr>
            </a:br>
            <a:r>
              <a:rPr lang="en-US" dirty="0" smtClean="0"/>
              <a:t/>
            </a:r>
            <a:br>
              <a:rPr lang="en-US" dirty="0" smtClean="0"/>
            </a:br>
            <a:endParaRPr lang="en-US" dirty="0"/>
          </a:p>
        </p:txBody>
      </p:sp>
      <p:cxnSp>
        <p:nvCxnSpPr>
          <p:cNvPr id="3" name="Straight Arrow Connector 2"/>
          <p:cNvCxnSpPr/>
          <p:nvPr/>
        </p:nvCxnSpPr>
        <p:spPr>
          <a:xfrm flipV="1">
            <a:off x="1981200" y="30480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2476500" y="5562600"/>
            <a:ext cx="11811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28600" y="381000"/>
            <a:ext cx="83820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8822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FFC000"/>
      </a:lt2>
      <a:accent1>
        <a:srgbClr val="DDDDDD"/>
      </a:accent1>
      <a:accent2>
        <a:srgbClr val="B2B2B2"/>
      </a:accent2>
      <a:accent3>
        <a:srgbClr val="000000"/>
      </a:accent3>
      <a:accent4>
        <a:srgbClr val="808080"/>
      </a:accent4>
      <a:accent5>
        <a:srgbClr val="000000"/>
      </a:accent5>
      <a:accent6>
        <a:srgbClr val="4D4D4D"/>
      </a:accent6>
      <a:hlink>
        <a:srgbClr val="C00000"/>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2170</TotalTime>
  <Words>1166</Words>
  <Application>Microsoft Office PowerPoint</Application>
  <PresentationFormat>On-screen Show (4:3)</PresentationFormat>
  <Paragraphs>158</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Are You Faking it?</vt:lpstr>
      <vt:lpstr>PowerPoint Presentation</vt:lpstr>
      <vt:lpstr>Use Checklists</vt:lpstr>
      <vt:lpstr>Checklists don’t tell us what to do. </vt:lpstr>
      <vt:lpstr> Do Things differently 2</vt:lpstr>
      <vt:lpstr>PowerPoint Presentation</vt:lpstr>
      <vt:lpstr>Connect to Deep Principles                3  </vt:lpstr>
      <vt:lpstr>PowerPoint Presentation</vt:lpstr>
      <vt:lpstr>4 Keep it Simple</vt:lpstr>
      <vt:lpstr>PowerPoint Presentation</vt:lpstr>
      <vt:lpstr>PowerPoint Presentation</vt:lpstr>
      <vt:lpstr>Be Demanding</vt:lpstr>
      <vt:lpstr>PowerPoint Presentation</vt:lpstr>
      <vt:lpstr>Be Intentional</vt:lpstr>
      <vt:lpstr>PowerPoint Presentation</vt:lpstr>
      <vt:lpstr>I use standards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Huisman, Rhonda</dc:creator>
  <cp:lastModifiedBy>Huisman, Rhonda</cp:lastModifiedBy>
  <cp:revision>50</cp:revision>
  <cp:lastPrinted>2014-05-08T01:13:51Z</cp:lastPrinted>
  <dcterms:created xsi:type="dcterms:W3CDTF">2014-04-24T21:13:30Z</dcterms:created>
  <dcterms:modified xsi:type="dcterms:W3CDTF">2014-05-08T01:14:05Z</dcterms:modified>
</cp:coreProperties>
</file>